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tiff" ContentType="image/tif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53" r:id="rId1"/>
  </p:sldMasterIdLst>
  <p:notesMasterIdLst>
    <p:notesMasterId r:id="rId31"/>
  </p:notesMasterIdLst>
  <p:sldIdLst>
    <p:sldId id="684" r:id="rId2"/>
    <p:sldId id="666" r:id="rId3"/>
    <p:sldId id="692" r:id="rId4"/>
    <p:sldId id="693" r:id="rId5"/>
    <p:sldId id="723" r:id="rId6"/>
    <p:sldId id="724" r:id="rId7"/>
    <p:sldId id="698" r:id="rId8"/>
    <p:sldId id="680" r:id="rId9"/>
    <p:sldId id="687" r:id="rId10"/>
    <p:sldId id="686" r:id="rId11"/>
    <p:sldId id="695" r:id="rId12"/>
    <p:sldId id="689" r:id="rId13"/>
    <p:sldId id="690" r:id="rId14"/>
    <p:sldId id="696" r:id="rId15"/>
    <p:sldId id="697" r:id="rId16"/>
    <p:sldId id="691" r:id="rId17"/>
    <p:sldId id="668" r:id="rId18"/>
    <p:sldId id="676" r:id="rId19"/>
    <p:sldId id="699" r:id="rId20"/>
    <p:sldId id="718" r:id="rId21"/>
    <p:sldId id="719" r:id="rId22"/>
    <p:sldId id="700" r:id="rId23"/>
    <p:sldId id="720" r:id="rId24"/>
    <p:sldId id="701" r:id="rId25"/>
    <p:sldId id="722" r:id="rId26"/>
    <p:sldId id="694" r:id="rId27"/>
    <p:sldId id="721" r:id="rId28"/>
    <p:sldId id="725" r:id="rId29"/>
    <p:sldId id="655" r:id="rId30"/>
  </p:sldIdLst>
  <p:sldSz cx="24377650" cy="13716000"/>
  <p:notesSz cx="6858000" cy="9144000"/>
  <p:embeddedFontLst>
    <p:embeddedFont>
      <p:font typeface="Montserrat" panose="02000505000000020004" pitchFamily="2" charset="77"/>
      <p:regular r:id="rId32"/>
      <p:bold r:id="rId33"/>
    </p:embeddedFont>
    <p:embeddedFont>
      <p:font typeface="Source Sans Pro" panose="020B0503030403020204" pitchFamily="34" charset="0"/>
      <p:regular r:id="rId34"/>
      <p:bold r:id="rId35"/>
      <p:italic r:id="rId36"/>
      <p:boldItalic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600FF"/>
    <a:srgbClr val="FFFF00"/>
    <a:srgbClr val="007850"/>
    <a:srgbClr val="FFC000"/>
    <a:srgbClr val="FD5F40"/>
    <a:srgbClr val="F9DE22"/>
    <a:srgbClr val="FFD958"/>
    <a:srgbClr val="EEEE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D55078D-660B-484F-A619-785C32E2733B}">
  <a:tblStyle styleId="{7D55078D-660B-484F-A619-785C32E2733B}" styleName="Table_0">
    <a:wholeTbl>
      <a:tcTxStyle b="off" i="off">
        <a:font>
          <a:latin typeface="Lato Light"/>
          <a:ea typeface="Lato Light"/>
          <a:cs typeface="Lato Light"/>
        </a:font>
        <a:schemeClr val="dk1"/>
      </a:tcTxStyle>
      <a:tcStyle>
        <a:tcBdr>
          <a:left>
            <a:ln w="1270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1270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rgbClr val="E7E7E7"/>
          </a:solidFill>
        </a:fill>
      </a:tcStyle>
    </a:band1H>
    <a:band1V>
      <a:tcStyle>
        <a:tcBdr/>
        <a:fill>
          <a:solidFill>
            <a:srgbClr val="E7E7E7"/>
          </a:solidFill>
        </a:fill>
      </a:tcStyle>
    </a:band1V>
    <a:lastCol>
      <a:tcTxStyle b="on" i="off"/>
      <a:tcStyle>
        <a:tcBdr/>
      </a:tcStyle>
    </a:lastCol>
    <a:firstCol>
      <a:tcTxStyle b="on" i="off"/>
      <a:tcStyle>
        <a:tcBdr/>
      </a:tcStyle>
    </a:firstCol>
    <a:lastRow>
      <a:tcTxStyle b="on" i="off"/>
      <a:tcStyle>
        <a:tcBdr>
          <a:top>
            <a:ln w="5080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chemeClr val="lt1"/>
          </a:solidFill>
        </a:fill>
      </a:tcStyle>
    </a:lastRow>
    <a:firstRow>
      <a:tcTxStyle b="on" i="off">
        <a:font>
          <a:latin typeface="Lato Light"/>
          <a:ea typeface="Lato Light"/>
          <a:cs typeface="Lato Light"/>
        </a:font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BBD5E51A-DC8B-4F1E-BDBE-6C595A67FAA6}" styleName="Table_1">
    <a:wholeTbl>
      <a:tcTxStyle b="off" i="off">
        <a:font>
          <a:latin typeface="Lato Light"/>
          <a:ea typeface="Lato Light"/>
          <a:cs typeface="Lato Light"/>
        </a:font>
        <a:schemeClr val="dk1"/>
      </a:tcTxStyle>
      <a:tcStyle>
        <a:tcBdr>
          <a:left>
            <a:ln w="127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127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rgbClr val="FFE9E8"/>
          </a:solidFill>
        </a:fill>
      </a:tcStyle>
    </a:band1H>
    <a:band1V>
      <a:tcStyle>
        <a:tcBdr/>
        <a:fill>
          <a:solidFill>
            <a:srgbClr val="FFE9E8"/>
          </a:solidFill>
        </a:fill>
      </a:tcStyle>
    </a:band1V>
    <a:lastCol>
      <a:tcTxStyle b="on" i="off"/>
      <a:tcStyle>
        <a:tcBdr/>
      </a:tcStyle>
    </a:lastCol>
    <a:firstCol>
      <a:tcTxStyle b="on" i="off"/>
      <a:tcStyle>
        <a:tcBdr/>
      </a:tcStyle>
    </a:firstCol>
    <a:lastRow>
      <a:tcTxStyle b="on" i="off"/>
      <a:tcStyle>
        <a:tcBdr>
          <a:top>
            <a:ln w="508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chemeClr val="lt1"/>
          </a:solidFill>
        </a:fill>
      </a:tcStyle>
    </a:lastRow>
    <a:firstRow>
      <a:tcTxStyle b="on" i="off">
        <a:font>
          <a:latin typeface="Lato Light"/>
          <a:ea typeface="Lato Light"/>
          <a:cs typeface="Lato Light"/>
        </a:font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DD1E77B-CE43-481C-A341-AEFFAEBEF725}" styleName="Table_2">
    <a:wholeTbl>
      <a:tcTxStyle b="off" i="off">
        <a:font>
          <a:latin typeface="Lato Light"/>
          <a:ea typeface="Lato Light"/>
          <a:cs typeface="Lato Light"/>
        </a:font>
        <a:schemeClr val="dk1"/>
      </a:tcTxStyle>
      <a:tcStyle>
        <a:tcBdr>
          <a:left>
            <a:ln w="1270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1270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rgbClr val="EFEFF0"/>
          </a:solidFill>
        </a:fill>
      </a:tcStyle>
    </a:band1H>
    <a:band1V>
      <a:tcStyle>
        <a:tcBdr/>
        <a:fill>
          <a:solidFill>
            <a:srgbClr val="EFEFF0"/>
          </a:solidFill>
        </a:fill>
      </a:tcStyle>
    </a:band1V>
    <a:lastCol>
      <a:tcTxStyle b="on" i="off"/>
      <a:tcStyle>
        <a:tcBdr/>
      </a:tcStyle>
    </a:lastCol>
    <a:firstCol>
      <a:tcTxStyle b="on" i="off"/>
      <a:tcStyle>
        <a:tcBdr/>
      </a:tcStyle>
    </a:firstCol>
    <a:lastRow>
      <a:tcTxStyle b="on" i="off"/>
      <a:tcStyle>
        <a:tcBdr>
          <a:top>
            <a:ln w="5080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chemeClr val="lt1"/>
          </a:solidFill>
        </a:fill>
      </a:tcStyle>
    </a:lastRow>
    <a:firstRow>
      <a:tcTxStyle b="on" i="off">
        <a:font>
          <a:latin typeface="Lato Light"/>
          <a:ea typeface="Lato Light"/>
          <a:cs typeface="Lato Light"/>
        </a:font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119966B-2AFB-4FB7-B421-DD72378FF5E0}" styleName="Table_3">
    <a:wholeTbl>
      <a:tcTxStyle b="off" i="off">
        <a:font>
          <a:latin typeface="Lato Light"/>
          <a:ea typeface="Lato Light"/>
          <a:cs typeface="Lato Light"/>
        </a:font>
        <a:schemeClr val="dk1"/>
      </a:tcTxStyle>
      <a:tcStyle>
        <a:tcBdr>
          <a:left>
            <a:ln w="12700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0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0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0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12700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rgbClr val="F8F7F7"/>
          </a:solidFill>
        </a:fill>
      </a:tcStyle>
    </a:band1H>
    <a:band1V>
      <a:tcStyle>
        <a:tcBdr/>
        <a:fill>
          <a:solidFill>
            <a:srgbClr val="F8F7F7"/>
          </a:solidFill>
        </a:fill>
      </a:tcStyle>
    </a:band1V>
    <a:lastCol>
      <a:tcTxStyle b="on" i="off"/>
      <a:tcStyle>
        <a:tcBdr/>
      </a:tcStyle>
    </a:lastCol>
    <a:firstCol>
      <a:tcTxStyle b="on" i="off"/>
      <a:tcStyle>
        <a:tcBdr/>
      </a:tcStyle>
    </a:firstCol>
    <a:lastRow>
      <a:tcTxStyle b="on" i="off"/>
      <a:tcStyle>
        <a:tcBdr>
          <a:top>
            <a:ln w="50800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chemeClr val="lt1"/>
          </a:solidFill>
        </a:fill>
      </a:tcStyle>
    </a:lastRow>
    <a:firstRow>
      <a:tcTxStyle b="on" i="off">
        <a:font>
          <a:latin typeface="Lato Light"/>
          <a:ea typeface="Lato Light"/>
          <a:cs typeface="Lato Light"/>
        </a:font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77FD9E53-EF9B-4A96-8BF4-A2E33BCC0914}" styleName="Table_4">
    <a:wholeTbl>
      <a:tcTxStyle b="off" i="off">
        <a:font>
          <a:latin typeface="Lato Light"/>
          <a:ea typeface="Lato Light"/>
          <a:cs typeface="Lato Light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  <a:fill>
          <a:solidFill>
            <a:srgbClr val="E7E7E7"/>
          </a:solidFill>
        </a:fill>
      </a:tcStyle>
    </a:wholeTbl>
    <a:band1H>
      <a:tcStyle>
        <a:tcBdr/>
        <a:fill>
          <a:solidFill>
            <a:srgbClr val="CCCCCC"/>
          </a:solidFill>
        </a:fill>
      </a:tcStyle>
    </a:band1H>
    <a:band1V>
      <a:tcStyle>
        <a:tcBdr/>
        <a:fill>
          <a:solidFill>
            <a:srgbClr val="CCCCCC"/>
          </a:solidFill>
        </a:fill>
      </a:tcStyle>
    </a:band1V>
    <a:lastCol>
      <a:tcTxStyle b="on" i="off">
        <a:font>
          <a:latin typeface="Lato Light"/>
          <a:ea typeface="Lato Light"/>
          <a:cs typeface="Lato Light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Lato Light"/>
          <a:ea typeface="Lato Light"/>
          <a:cs typeface="Lato Light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Lato Light"/>
          <a:ea typeface="Lato Light"/>
          <a:cs typeface="Lato Light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Lato Light"/>
          <a:ea typeface="Lato Light"/>
          <a:cs typeface="Lato Light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chemeClr val="accent1"/>
          </a:solidFill>
        </a:fill>
      </a:tcStyle>
    </a:firstRow>
  </a:tblStyle>
  <a:tblStyle styleId="{128E107E-EE44-491B-9725-637A73915A59}" styleName="Table_5">
    <a:wholeTbl>
      <a:tcTxStyle b="off" i="off">
        <a:font>
          <a:latin typeface="Lato Light"/>
          <a:ea typeface="Lato Light"/>
          <a:cs typeface="Lato Light"/>
        </a:font>
        <a:schemeClr val="dk1"/>
      </a:tcTxStyle>
      <a:tcStyle>
        <a:tcBdr>
          <a:left>
            <a:ln w="12700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0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0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0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12700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12700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  <a:fill>
          <a:solidFill>
            <a:srgbClr val="F8F7F7"/>
          </a:solidFill>
        </a:fill>
      </a:tcStyle>
    </a:wholeTbl>
    <a:band1H>
      <a:tcStyle>
        <a:tcBdr/>
        <a:fill>
          <a:solidFill>
            <a:srgbClr val="F0EFEF"/>
          </a:solidFill>
        </a:fill>
      </a:tcStyle>
    </a:band1H>
    <a:band1V>
      <a:tcStyle>
        <a:tcBdr/>
        <a:fill>
          <a:solidFill>
            <a:srgbClr val="F0EFEF"/>
          </a:solidFill>
        </a:fill>
      </a:tcStyle>
    </a:band1V>
    <a:lastCol>
      <a:tcTxStyle b="on" i="off"/>
      <a:tcStyle>
        <a:tcBdr/>
      </a:tcStyle>
    </a:lastCol>
    <a:firstCol>
      <a:tcTxStyle b="on" i="off"/>
      <a:tcStyle>
        <a:tcBdr/>
      </a:tcStyle>
    </a:firstCol>
    <a:lastRow>
      <a:tcTxStyle b="on" i="off"/>
      <a:tcStyle>
        <a:tcBdr>
          <a:top>
            <a:ln w="25400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rgbClr val="F8F7F7"/>
          </a:solidFill>
        </a:fill>
      </a:tcStyle>
    </a:lastRow>
    <a:firstRow>
      <a:tcTxStyle b="on" i="off"/>
      <a:tcStyle>
        <a:tcBdr/>
        <a:fill>
          <a:solidFill>
            <a:srgbClr val="F8F7F7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050"/>
    <p:restoredTop sz="94942"/>
  </p:normalViewPr>
  <p:slideViewPr>
    <p:cSldViewPr snapToGrid="0" snapToObjects="1">
      <p:cViewPr varScale="1">
        <p:scale>
          <a:sx n="62" d="100"/>
          <a:sy n="62" d="100"/>
        </p:scale>
        <p:origin x="272" y="1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dreas Biørn-Hansen" userId="f3adb44c-04fb-439e-8fac-7dab2e9da3ac" providerId="ADAL" clId="{D4E6A292-CEAE-2646-89E4-07292A17A7B4}"/>
    <pc:docChg chg="undo redo custSel addSld delSld modSld sldOrd">
      <pc:chgData name="Andreas Biørn-Hansen" userId="f3adb44c-04fb-439e-8fac-7dab2e9da3ac" providerId="ADAL" clId="{D4E6A292-CEAE-2646-89E4-07292A17A7B4}" dt="2018-09-21T12:10:30.695" v="11605" actId="2696"/>
      <pc:docMkLst>
        <pc:docMk/>
      </pc:docMkLst>
      <pc:sldChg chg="modSp add">
        <pc:chgData name="Andreas Biørn-Hansen" userId="f3adb44c-04fb-439e-8fac-7dab2e9da3ac" providerId="ADAL" clId="{D4E6A292-CEAE-2646-89E4-07292A17A7B4}" dt="2018-09-20T12:36:22.645" v="6521" actId="20577"/>
        <pc:sldMkLst>
          <pc:docMk/>
          <pc:sldMk cId="2378856717" sldId="655"/>
        </pc:sldMkLst>
        <pc:spChg chg="mod">
          <ac:chgData name="Andreas Biørn-Hansen" userId="f3adb44c-04fb-439e-8fac-7dab2e9da3ac" providerId="ADAL" clId="{D4E6A292-CEAE-2646-89E4-07292A17A7B4}" dt="2018-09-20T12:36:22.645" v="6521" actId="20577"/>
          <ac:spMkLst>
            <pc:docMk/>
            <pc:sldMk cId="2378856717" sldId="655"/>
            <ac:spMk id="27" creationId="{6774B17C-A847-D846-A5D4-290DA7DE2F4F}"/>
          </ac:spMkLst>
        </pc:spChg>
      </pc:sldChg>
      <pc:sldChg chg="modSp">
        <pc:chgData name="Andreas Biørn-Hansen" userId="f3adb44c-04fb-439e-8fac-7dab2e9da3ac" providerId="ADAL" clId="{D4E6A292-CEAE-2646-89E4-07292A17A7B4}" dt="2018-09-20T19:31:01.377" v="9163" actId="20577"/>
        <pc:sldMkLst>
          <pc:docMk/>
          <pc:sldMk cId="2148244044" sldId="666"/>
        </pc:sldMkLst>
        <pc:spChg chg="mod">
          <ac:chgData name="Andreas Biørn-Hansen" userId="f3adb44c-04fb-439e-8fac-7dab2e9da3ac" providerId="ADAL" clId="{D4E6A292-CEAE-2646-89E4-07292A17A7B4}" dt="2018-09-20T19:31:01.377" v="9163" actId="20577"/>
          <ac:spMkLst>
            <pc:docMk/>
            <pc:sldMk cId="2148244044" sldId="666"/>
            <ac:spMk id="30" creationId="{00000000-0000-0000-0000-000000000000}"/>
          </ac:spMkLst>
        </pc:spChg>
      </pc:sldChg>
    </pc:docChg>
  </pc:docChgLst>
  <pc:docChgLst>
    <pc:chgData name="Andreas Biørn-Hansen" userId="f3adb44c-04fb-439e-8fac-7dab2e9da3ac" providerId="ADAL" clId="{6ED02D1A-4A3C-854D-A948-918C4DFDD9D1}"/>
    <pc:docChg chg="undo redo custSel addSld delSld modSld sldOrd">
      <pc:chgData name="Andreas Biørn-Hansen" userId="f3adb44c-04fb-439e-8fac-7dab2e9da3ac" providerId="ADAL" clId="{6ED02D1A-4A3C-854D-A948-918C4DFDD9D1}" dt="2018-09-18T21:01:29.624" v="4035" actId="20577"/>
      <pc:docMkLst>
        <pc:docMk/>
      </pc:docMkLst>
      <pc:sldChg chg="modSp add setBg">
        <pc:chgData name="Andreas Biørn-Hansen" userId="f3adb44c-04fb-439e-8fac-7dab2e9da3ac" providerId="ADAL" clId="{6ED02D1A-4A3C-854D-A948-918C4DFDD9D1}" dt="2018-09-18T19:56:22.901" v="2431" actId="20577"/>
        <pc:sldMkLst>
          <pc:docMk/>
          <pc:sldMk cId="2148244044" sldId="666"/>
        </pc:sldMkLst>
        <pc:spChg chg="mod">
          <ac:chgData name="Andreas Biørn-Hansen" userId="f3adb44c-04fb-439e-8fac-7dab2e9da3ac" providerId="ADAL" clId="{6ED02D1A-4A3C-854D-A948-918C4DFDD9D1}" dt="2018-09-18T19:56:22.901" v="2431" actId="20577"/>
          <ac:spMkLst>
            <pc:docMk/>
            <pc:sldMk cId="2148244044" sldId="666"/>
            <ac:spMk id="30" creationId="{00000000-0000-0000-0000-000000000000}"/>
          </ac:spMkLst>
        </pc:spChg>
      </pc:sldChg>
      <pc:sldMasterChg chg="delSldLayout">
        <pc:chgData name="Andreas Biørn-Hansen" userId="f3adb44c-04fb-439e-8fac-7dab2e9da3ac" providerId="ADAL" clId="{6ED02D1A-4A3C-854D-A948-918C4DFDD9D1}" dt="2018-09-06T14:08:37.618" v="182" actId="2696"/>
        <pc:sldMasterMkLst>
          <pc:docMk/>
          <pc:sldMasterMk cId="0" sldId="2147483653"/>
        </pc:sldMasterMkLst>
      </pc:sldMasterChg>
    </pc:docChg>
  </pc:docChgLst>
  <pc:docChgLst>
    <pc:chgData name="Andreas Biørn-Hansen" userId="f3adb44c-04fb-439e-8fac-7dab2e9da3ac" providerId="ADAL" clId="{640653DF-2351-3542-9ACE-E7C1920DD897}"/>
    <pc:docChg chg="undo redo custSel addSld delSld modSld sldOrd">
      <pc:chgData name="Andreas Biørn-Hansen" userId="f3adb44c-04fb-439e-8fac-7dab2e9da3ac" providerId="ADAL" clId="{640653DF-2351-3542-9ACE-E7C1920DD897}" dt="2018-10-10T11:57:55.521" v="10369" actId="20577"/>
      <pc:docMkLst>
        <pc:docMk/>
      </pc:docMkLst>
      <pc:sldChg chg="delSp modSp ord">
        <pc:chgData name="Andreas Biørn-Hansen" userId="f3adb44c-04fb-439e-8fac-7dab2e9da3ac" providerId="ADAL" clId="{640653DF-2351-3542-9ACE-E7C1920DD897}" dt="2018-10-10T08:52:42.657" v="9047" actId="20577"/>
        <pc:sldMkLst>
          <pc:docMk/>
          <pc:sldMk cId="2378856717" sldId="655"/>
        </pc:sldMkLst>
        <pc:spChg chg="mod">
          <ac:chgData name="Andreas Biørn-Hansen" userId="f3adb44c-04fb-439e-8fac-7dab2e9da3ac" providerId="ADAL" clId="{640653DF-2351-3542-9ACE-E7C1920DD897}" dt="2018-10-10T08:52:42.657" v="9047" actId="20577"/>
          <ac:spMkLst>
            <pc:docMk/>
            <pc:sldMk cId="2378856717" sldId="655"/>
            <ac:spMk id="27" creationId="{6774B17C-A847-D846-A5D4-290DA7DE2F4F}"/>
          </ac:spMkLst>
        </pc:spChg>
        <pc:picChg chg="del">
          <ac:chgData name="Andreas Biørn-Hansen" userId="f3adb44c-04fb-439e-8fac-7dab2e9da3ac" providerId="ADAL" clId="{640653DF-2351-3542-9ACE-E7C1920DD897}" dt="2018-10-09T15:13:55.993" v="7785" actId="478"/>
          <ac:picMkLst>
            <pc:docMk/>
            <pc:sldMk cId="2378856717" sldId="655"/>
            <ac:picMk id="2" creationId="{4B82B742-6794-F248-8FBF-6E6D276D3DF1}"/>
          </ac:picMkLst>
        </pc:picChg>
      </pc:sldChg>
      <pc:sldChg chg="modSp">
        <pc:chgData name="Andreas Biørn-Hansen" userId="f3adb44c-04fb-439e-8fac-7dab2e9da3ac" providerId="ADAL" clId="{640653DF-2351-3542-9ACE-E7C1920DD897}" dt="2018-10-05T11:25:23.051" v="109" actId="20577"/>
        <pc:sldMkLst>
          <pc:docMk/>
          <pc:sldMk cId="2148244044" sldId="666"/>
        </pc:sldMkLst>
        <pc:spChg chg="mod">
          <ac:chgData name="Andreas Biørn-Hansen" userId="f3adb44c-04fb-439e-8fac-7dab2e9da3ac" providerId="ADAL" clId="{640653DF-2351-3542-9ACE-E7C1920DD897}" dt="2018-10-05T11:25:23.051" v="109" actId="20577"/>
          <ac:spMkLst>
            <pc:docMk/>
            <pc:sldMk cId="2148244044" sldId="666"/>
            <ac:spMk id="30" creationId="{00000000-0000-0000-0000-000000000000}"/>
          </ac:spMkLst>
        </pc:spChg>
      </pc:sldChg>
      <pc:sldChg chg="modSp modAnim">
        <pc:chgData name="Andreas Biørn-Hansen" userId="f3adb44c-04fb-439e-8fac-7dab2e9da3ac" providerId="ADAL" clId="{640653DF-2351-3542-9ACE-E7C1920DD897}" dt="2018-10-10T08:19:36.350" v="8974"/>
        <pc:sldMkLst>
          <pc:docMk/>
          <pc:sldMk cId="968928589" sldId="668"/>
        </pc:sldMkLst>
        <pc:spChg chg="mod">
          <ac:chgData name="Andreas Biørn-Hansen" userId="f3adb44c-04fb-439e-8fac-7dab2e9da3ac" providerId="ADAL" clId="{640653DF-2351-3542-9ACE-E7C1920DD897}" dt="2018-10-09T07:51:32.614" v="7328" actId="20577"/>
          <ac:spMkLst>
            <pc:docMk/>
            <pc:sldMk cId="968928589" sldId="668"/>
            <ac:spMk id="54" creationId="{00000000-0000-0000-0000-000000000000}"/>
          </ac:spMkLst>
        </pc:spChg>
        <pc:spChg chg="mod">
          <ac:chgData name="Andreas Biørn-Hansen" userId="f3adb44c-04fb-439e-8fac-7dab2e9da3ac" providerId="ADAL" clId="{640653DF-2351-3542-9ACE-E7C1920DD897}" dt="2018-10-09T07:48:21.220" v="6953" actId="20577"/>
          <ac:spMkLst>
            <pc:docMk/>
            <pc:sldMk cId="968928589" sldId="668"/>
            <ac:spMk id="56" creationId="{00000000-0000-0000-0000-000000000000}"/>
          </ac:spMkLst>
        </pc:spChg>
      </pc:sldChg>
      <pc:sldChg chg="modSp del">
        <pc:chgData name="Andreas Biørn-Hansen" userId="f3adb44c-04fb-439e-8fac-7dab2e9da3ac" providerId="ADAL" clId="{640653DF-2351-3542-9ACE-E7C1920DD897}" dt="2018-10-09T15:05:54.779" v="7751" actId="2696"/>
        <pc:sldMkLst>
          <pc:docMk/>
          <pc:sldMk cId="652421902" sldId="675"/>
        </pc:sldMkLst>
        <pc:spChg chg="mod">
          <ac:chgData name="Andreas Biørn-Hansen" userId="f3adb44c-04fb-439e-8fac-7dab2e9da3ac" providerId="ADAL" clId="{640653DF-2351-3542-9ACE-E7C1920DD897}" dt="2018-10-08T13:43:56.450" v="4950" actId="20577"/>
          <ac:spMkLst>
            <pc:docMk/>
            <pc:sldMk cId="652421902" sldId="675"/>
            <ac:spMk id="56" creationId="{00000000-0000-0000-0000-000000000000}"/>
          </ac:spMkLst>
        </pc:spChg>
      </pc:sldChg>
      <pc:sldChg chg="addSp delSp modSp delAnim modAnim">
        <pc:chgData name="Andreas Biørn-Hansen" userId="f3adb44c-04fb-439e-8fac-7dab2e9da3ac" providerId="ADAL" clId="{640653DF-2351-3542-9ACE-E7C1920DD897}" dt="2018-10-09T08:08:37.816" v="7609"/>
        <pc:sldMkLst>
          <pc:docMk/>
          <pc:sldMk cId="3865390555" sldId="676"/>
        </pc:sldMkLst>
        <pc:spChg chg="del">
          <ac:chgData name="Andreas Biørn-Hansen" userId="f3adb44c-04fb-439e-8fac-7dab2e9da3ac" providerId="ADAL" clId="{640653DF-2351-3542-9ACE-E7C1920DD897}" dt="2018-10-09T07:51:54.448" v="7336" actId="478"/>
          <ac:spMkLst>
            <pc:docMk/>
            <pc:sldMk cId="3865390555" sldId="676"/>
            <ac:spMk id="2" creationId="{2138F1DE-62C7-534E-AFB1-431D54D7DF40}"/>
          </ac:spMkLst>
        </pc:spChg>
        <pc:spChg chg="del">
          <ac:chgData name="Andreas Biørn-Hansen" userId="f3adb44c-04fb-439e-8fac-7dab2e9da3ac" providerId="ADAL" clId="{640653DF-2351-3542-9ACE-E7C1920DD897}" dt="2018-10-09T07:52:20.893" v="7338" actId="478"/>
          <ac:spMkLst>
            <pc:docMk/>
            <pc:sldMk cId="3865390555" sldId="676"/>
            <ac:spMk id="3" creationId="{F06A99A7-7061-424A-BF70-F005D0273B9C}"/>
          </ac:spMkLst>
        </pc:spChg>
        <pc:spChg chg="del">
          <ac:chgData name="Andreas Biørn-Hansen" userId="f3adb44c-04fb-439e-8fac-7dab2e9da3ac" providerId="ADAL" clId="{640653DF-2351-3542-9ACE-E7C1920DD897}" dt="2018-10-09T07:52:18.873" v="7337" actId="478"/>
          <ac:spMkLst>
            <pc:docMk/>
            <pc:sldMk cId="3865390555" sldId="676"/>
            <ac:spMk id="5" creationId="{4892EEC2-852E-EE49-83B7-30DFD6503EC4}"/>
          </ac:spMkLst>
        </pc:spChg>
        <pc:spChg chg="del">
          <ac:chgData name="Andreas Biørn-Hansen" userId="f3adb44c-04fb-439e-8fac-7dab2e9da3ac" providerId="ADAL" clId="{640653DF-2351-3542-9ACE-E7C1920DD897}" dt="2018-10-09T07:51:54.448" v="7336" actId="478"/>
          <ac:spMkLst>
            <pc:docMk/>
            <pc:sldMk cId="3865390555" sldId="676"/>
            <ac:spMk id="7" creationId="{0AD07944-DED7-944A-A548-159DF06496D8}"/>
          </ac:spMkLst>
        </pc:spChg>
        <pc:spChg chg="del">
          <ac:chgData name="Andreas Biørn-Hansen" userId="f3adb44c-04fb-439e-8fac-7dab2e9da3ac" providerId="ADAL" clId="{640653DF-2351-3542-9ACE-E7C1920DD897}" dt="2018-10-09T07:51:54.448" v="7336" actId="478"/>
          <ac:spMkLst>
            <pc:docMk/>
            <pc:sldMk cId="3865390555" sldId="676"/>
            <ac:spMk id="8" creationId="{F51FBCED-AC6F-8D43-9352-C804BF095C09}"/>
          </ac:spMkLst>
        </pc:spChg>
        <pc:spChg chg="del">
          <ac:chgData name="Andreas Biørn-Hansen" userId="f3adb44c-04fb-439e-8fac-7dab2e9da3ac" providerId="ADAL" clId="{640653DF-2351-3542-9ACE-E7C1920DD897}" dt="2018-10-09T07:51:50.130" v="7335" actId="478"/>
          <ac:spMkLst>
            <pc:docMk/>
            <pc:sldMk cId="3865390555" sldId="676"/>
            <ac:spMk id="9" creationId="{704DE91D-0153-FF44-88CC-5AA8A9ED8BA2}"/>
          </ac:spMkLst>
        </pc:spChg>
        <pc:spChg chg="add mod">
          <ac:chgData name="Andreas Biørn-Hansen" userId="f3adb44c-04fb-439e-8fac-7dab2e9da3ac" providerId="ADAL" clId="{640653DF-2351-3542-9ACE-E7C1920DD897}" dt="2018-10-09T07:54:37.965" v="7515" actId="113"/>
          <ac:spMkLst>
            <pc:docMk/>
            <pc:sldMk cId="3865390555" sldId="676"/>
            <ac:spMk id="12" creationId="{97CF9FC8-116D-9B40-B8D2-4302652C81E2}"/>
          </ac:spMkLst>
        </pc:spChg>
        <pc:spChg chg="add mod">
          <ac:chgData name="Andreas Biørn-Hansen" userId="f3adb44c-04fb-439e-8fac-7dab2e9da3ac" providerId="ADAL" clId="{640653DF-2351-3542-9ACE-E7C1920DD897}" dt="2018-10-09T08:02:50.747" v="7555"/>
          <ac:spMkLst>
            <pc:docMk/>
            <pc:sldMk cId="3865390555" sldId="676"/>
            <ac:spMk id="13" creationId="{33321165-5072-4A4D-A2B5-468001347944}"/>
          </ac:spMkLst>
        </pc:spChg>
        <pc:spChg chg="del topLvl">
          <ac:chgData name="Andreas Biørn-Hansen" userId="f3adb44c-04fb-439e-8fac-7dab2e9da3ac" providerId="ADAL" clId="{640653DF-2351-3542-9ACE-E7C1920DD897}" dt="2018-10-09T08:03:29.466" v="7558" actId="478"/>
          <ac:spMkLst>
            <pc:docMk/>
            <pc:sldMk cId="3865390555" sldId="676"/>
            <ac:spMk id="20" creationId="{36B041A6-8569-9444-BD88-9F9D6B74C90C}"/>
          </ac:spMkLst>
        </pc:spChg>
        <pc:spChg chg="mod topLvl">
          <ac:chgData name="Andreas Biørn-Hansen" userId="f3adb44c-04fb-439e-8fac-7dab2e9da3ac" providerId="ADAL" clId="{640653DF-2351-3542-9ACE-E7C1920DD897}" dt="2018-10-09T08:03:46.435" v="7571" actId="164"/>
          <ac:spMkLst>
            <pc:docMk/>
            <pc:sldMk cId="3865390555" sldId="676"/>
            <ac:spMk id="21" creationId="{CA0BAA90-135C-DF4F-9B10-48A6463131E7}"/>
          </ac:spMkLst>
        </pc:spChg>
        <pc:spChg chg="add mod">
          <ac:chgData name="Andreas Biørn-Hansen" userId="f3adb44c-04fb-439e-8fac-7dab2e9da3ac" providerId="ADAL" clId="{640653DF-2351-3542-9ACE-E7C1920DD897}" dt="2018-10-09T08:03:46.435" v="7571" actId="164"/>
          <ac:spMkLst>
            <pc:docMk/>
            <pc:sldMk cId="3865390555" sldId="676"/>
            <ac:spMk id="22" creationId="{FF611AC4-05BB-0F4C-8F6C-701EB8EFA807}"/>
          </ac:spMkLst>
        </pc:spChg>
        <pc:spChg chg="mod">
          <ac:chgData name="Andreas Biørn-Hansen" userId="f3adb44c-04fb-439e-8fac-7dab2e9da3ac" providerId="ADAL" clId="{640653DF-2351-3542-9ACE-E7C1920DD897}" dt="2018-10-09T08:03:56.871" v="7574" actId="14100"/>
          <ac:spMkLst>
            <pc:docMk/>
            <pc:sldMk cId="3865390555" sldId="676"/>
            <ac:spMk id="25" creationId="{B78700D9-3235-4649-BD4A-C907BB933FEF}"/>
          </ac:spMkLst>
        </pc:spChg>
        <pc:spChg chg="mod">
          <ac:chgData name="Andreas Biørn-Hansen" userId="f3adb44c-04fb-439e-8fac-7dab2e9da3ac" providerId="ADAL" clId="{640653DF-2351-3542-9ACE-E7C1920DD897}" dt="2018-10-09T08:04:06.736" v="7578" actId="14100"/>
          <ac:spMkLst>
            <pc:docMk/>
            <pc:sldMk cId="3865390555" sldId="676"/>
            <ac:spMk id="26" creationId="{E53D22E7-2934-0749-8B04-38F18518D088}"/>
          </ac:spMkLst>
        </pc:spChg>
        <pc:spChg chg="mod">
          <ac:chgData name="Andreas Biørn-Hansen" userId="f3adb44c-04fb-439e-8fac-7dab2e9da3ac" providerId="ADAL" clId="{640653DF-2351-3542-9ACE-E7C1920DD897}" dt="2018-10-09T08:07:48.339" v="7597" actId="14100"/>
          <ac:spMkLst>
            <pc:docMk/>
            <pc:sldMk cId="3865390555" sldId="676"/>
            <ac:spMk id="28" creationId="{8A78B6B3-E43E-FD4E-B0CB-08A079B0C684}"/>
          </ac:spMkLst>
        </pc:spChg>
        <pc:spChg chg="mod">
          <ac:chgData name="Andreas Biørn-Hansen" userId="f3adb44c-04fb-439e-8fac-7dab2e9da3ac" providerId="ADAL" clId="{640653DF-2351-3542-9ACE-E7C1920DD897}" dt="2018-10-09T08:07:43.145" v="7595" actId="1038"/>
          <ac:spMkLst>
            <pc:docMk/>
            <pc:sldMk cId="3865390555" sldId="676"/>
            <ac:spMk id="29" creationId="{50564667-536D-2A4A-9A20-42C2DB571B83}"/>
          </ac:spMkLst>
        </pc:spChg>
        <pc:spChg chg="mod">
          <ac:chgData name="Andreas Biørn-Hansen" userId="f3adb44c-04fb-439e-8fac-7dab2e9da3ac" providerId="ADAL" clId="{640653DF-2351-3542-9ACE-E7C1920DD897}" dt="2018-10-09T08:08:30.841" v="7607" actId="1037"/>
          <ac:spMkLst>
            <pc:docMk/>
            <pc:sldMk cId="3865390555" sldId="676"/>
            <ac:spMk id="31" creationId="{CC737935-A413-2B41-8070-3866D21AA3A5}"/>
          </ac:spMkLst>
        </pc:spChg>
        <pc:spChg chg="mod">
          <ac:chgData name="Andreas Biørn-Hansen" userId="f3adb44c-04fb-439e-8fac-7dab2e9da3ac" providerId="ADAL" clId="{640653DF-2351-3542-9ACE-E7C1920DD897}" dt="2018-10-09T07:52:31.565" v="7343" actId="404"/>
          <ac:spMkLst>
            <pc:docMk/>
            <pc:sldMk cId="3865390555" sldId="676"/>
            <ac:spMk id="54" creationId="{00000000-0000-0000-0000-000000000000}"/>
          </ac:spMkLst>
        </pc:spChg>
        <pc:spChg chg="mod">
          <ac:chgData name="Andreas Biørn-Hansen" userId="f3adb44c-04fb-439e-8fac-7dab2e9da3ac" providerId="ADAL" clId="{640653DF-2351-3542-9ACE-E7C1920DD897}" dt="2018-10-09T07:52:30.077" v="7342" actId="404"/>
          <ac:spMkLst>
            <pc:docMk/>
            <pc:sldMk cId="3865390555" sldId="676"/>
            <ac:spMk id="56" creationId="{00000000-0000-0000-0000-000000000000}"/>
          </ac:spMkLst>
        </pc:spChg>
        <pc:grpChg chg="add mod">
          <ac:chgData name="Andreas Biørn-Hansen" userId="f3adb44c-04fb-439e-8fac-7dab2e9da3ac" providerId="ADAL" clId="{640653DF-2351-3542-9ACE-E7C1920DD897}" dt="2018-10-09T08:00:21.463" v="7535" actId="164"/>
          <ac:grpSpMkLst>
            <pc:docMk/>
            <pc:sldMk cId="3865390555" sldId="676"/>
            <ac:grpSpMk id="14" creationId="{15FD6DEA-8B2E-3249-9D66-A14F99BEED2F}"/>
          </ac:grpSpMkLst>
        </pc:grpChg>
        <pc:grpChg chg="add mod">
          <ac:chgData name="Andreas Biørn-Hansen" userId="f3adb44c-04fb-439e-8fac-7dab2e9da3ac" providerId="ADAL" clId="{640653DF-2351-3542-9ACE-E7C1920DD897}" dt="2018-10-09T08:03:46.435" v="7571" actId="164"/>
          <ac:grpSpMkLst>
            <pc:docMk/>
            <pc:sldMk cId="3865390555" sldId="676"/>
            <ac:grpSpMk id="16" creationId="{FF8AD2F6-C21C-034D-ACF6-91C9F9347BEE}"/>
          </ac:grpSpMkLst>
        </pc:grpChg>
        <pc:grpChg chg="add del">
          <ac:chgData name="Andreas Biørn-Hansen" userId="f3adb44c-04fb-439e-8fac-7dab2e9da3ac" providerId="ADAL" clId="{640653DF-2351-3542-9ACE-E7C1920DD897}" dt="2018-10-09T08:03:29.466" v="7558" actId="478"/>
          <ac:grpSpMkLst>
            <pc:docMk/>
            <pc:sldMk cId="3865390555" sldId="676"/>
            <ac:grpSpMk id="19" creationId="{47AE9ECB-864B-284A-A683-23EA96A5A260}"/>
          </ac:grpSpMkLst>
        </pc:grpChg>
        <pc:grpChg chg="add mod">
          <ac:chgData name="Andreas Biørn-Hansen" userId="f3adb44c-04fb-439e-8fac-7dab2e9da3ac" providerId="ADAL" clId="{640653DF-2351-3542-9ACE-E7C1920DD897}" dt="2018-10-09T08:03:51.297" v="7573" actId="1076"/>
          <ac:grpSpMkLst>
            <pc:docMk/>
            <pc:sldMk cId="3865390555" sldId="676"/>
            <ac:grpSpMk id="24" creationId="{B677A57D-17BD-684A-91C8-E28B9B409B62}"/>
          </ac:grpSpMkLst>
        </pc:grpChg>
        <pc:grpChg chg="add mod">
          <ac:chgData name="Andreas Biørn-Hansen" userId="f3adb44c-04fb-439e-8fac-7dab2e9da3ac" providerId="ADAL" clId="{640653DF-2351-3542-9ACE-E7C1920DD897}" dt="2018-10-09T08:07:37.169" v="7591" actId="1076"/>
          <ac:grpSpMkLst>
            <pc:docMk/>
            <pc:sldMk cId="3865390555" sldId="676"/>
            <ac:grpSpMk id="27" creationId="{57A69EAD-2ACF-294F-BCA5-A652E0AF82B9}"/>
          </ac:grpSpMkLst>
        </pc:grpChg>
        <pc:grpChg chg="add mod">
          <ac:chgData name="Andreas Biørn-Hansen" userId="f3adb44c-04fb-439e-8fac-7dab2e9da3ac" providerId="ADAL" clId="{640653DF-2351-3542-9ACE-E7C1920DD897}" dt="2018-10-09T08:08:25.599" v="7602" actId="14100"/>
          <ac:grpSpMkLst>
            <pc:docMk/>
            <pc:sldMk cId="3865390555" sldId="676"/>
            <ac:grpSpMk id="30" creationId="{11322D8B-7F85-3145-AAFB-0277050EF1A0}"/>
          </ac:grpSpMkLst>
        </pc:grpChg>
        <pc:picChg chg="add del mod">
          <ac:chgData name="Andreas Biørn-Hansen" userId="f3adb44c-04fb-439e-8fac-7dab2e9da3ac" providerId="ADAL" clId="{640653DF-2351-3542-9ACE-E7C1920DD897}" dt="2018-10-09T08:00:21.463" v="7535" actId="164"/>
          <ac:picMkLst>
            <pc:docMk/>
            <pc:sldMk cId="3865390555" sldId="676"/>
            <ac:picMk id="4" creationId="{036327E8-3F98-3F4F-9A68-FB79B7954729}"/>
          </ac:picMkLst>
        </pc:picChg>
        <pc:picChg chg="add mod">
          <ac:chgData name="Andreas Biørn-Hansen" userId="f3adb44c-04fb-439e-8fac-7dab2e9da3ac" providerId="ADAL" clId="{640653DF-2351-3542-9ACE-E7C1920DD897}" dt="2018-10-09T07:59:46.336" v="7528" actId="1076"/>
          <ac:picMkLst>
            <pc:docMk/>
            <pc:sldMk cId="3865390555" sldId="676"/>
            <ac:picMk id="11" creationId="{E3973F15-0D5C-D545-8C74-2FB5F0CA76EC}"/>
          </ac:picMkLst>
        </pc:picChg>
        <pc:cxnChg chg="del">
          <ac:chgData name="Andreas Biørn-Hansen" userId="f3adb44c-04fb-439e-8fac-7dab2e9da3ac" providerId="ADAL" clId="{640653DF-2351-3542-9ACE-E7C1920DD897}" dt="2018-10-09T07:51:50.130" v="7335" actId="478"/>
          <ac:cxnSpMkLst>
            <pc:docMk/>
            <pc:sldMk cId="3865390555" sldId="676"/>
            <ac:cxnSpMk id="6" creationId="{3D9B0C9C-E493-7044-A758-BDEEDA29A73C}"/>
          </ac:cxnSpMkLst>
        </pc:cxnChg>
        <pc:cxnChg chg="add mod">
          <ac:chgData name="Andreas Biørn-Hansen" userId="f3adb44c-04fb-439e-8fac-7dab2e9da3ac" providerId="ADAL" clId="{640653DF-2351-3542-9ACE-E7C1920DD897}" dt="2018-10-09T08:00:21.463" v="7535" actId="164"/>
          <ac:cxnSpMkLst>
            <pc:docMk/>
            <pc:sldMk cId="3865390555" sldId="676"/>
            <ac:cxnSpMk id="15" creationId="{77CFD650-B472-334E-873D-009F7054BF66}"/>
          </ac:cxnSpMkLst>
        </pc:cxnChg>
      </pc:sldChg>
      <pc:sldChg chg="del">
        <pc:chgData name="Andreas Biørn-Hansen" userId="f3adb44c-04fb-439e-8fac-7dab2e9da3ac" providerId="ADAL" clId="{640653DF-2351-3542-9ACE-E7C1920DD897}" dt="2018-10-09T15:05:55.309" v="7752" actId="2696"/>
        <pc:sldMkLst>
          <pc:docMk/>
          <pc:sldMk cId="3899247425" sldId="677"/>
        </pc:sldMkLst>
      </pc:sldChg>
      <pc:sldChg chg="delSp modSp delAnim modAnim">
        <pc:chgData name="Andreas Biørn-Hansen" userId="f3adb44c-04fb-439e-8fac-7dab2e9da3ac" providerId="ADAL" clId="{640653DF-2351-3542-9ACE-E7C1920DD897}" dt="2018-10-08T16:25:39.099" v="4987" actId="20577"/>
        <pc:sldMkLst>
          <pc:docMk/>
          <pc:sldMk cId="4159673644" sldId="680"/>
        </pc:sldMkLst>
        <pc:spChg chg="del">
          <ac:chgData name="Andreas Biørn-Hansen" userId="f3adb44c-04fb-439e-8fac-7dab2e9da3ac" providerId="ADAL" clId="{640653DF-2351-3542-9ACE-E7C1920DD897}" dt="2018-09-28T19:34:52.529" v="66" actId="478"/>
          <ac:spMkLst>
            <pc:docMk/>
            <pc:sldMk cId="4159673644" sldId="680"/>
            <ac:spMk id="4" creationId="{C7D85BB3-DC90-2740-8E16-6918AC1324A9}"/>
          </ac:spMkLst>
        </pc:spChg>
        <pc:spChg chg="del">
          <ac:chgData name="Andreas Biørn-Hansen" userId="f3adb44c-04fb-439e-8fac-7dab2e9da3ac" providerId="ADAL" clId="{640653DF-2351-3542-9ACE-E7C1920DD897}" dt="2018-10-05T12:04:34.857" v="329" actId="478"/>
          <ac:spMkLst>
            <pc:docMk/>
            <pc:sldMk cId="4159673644" sldId="680"/>
            <ac:spMk id="7" creationId="{AEA921A8-9A71-2944-9668-F1085A3C3C7B}"/>
          </ac:spMkLst>
        </pc:spChg>
        <pc:spChg chg="del">
          <ac:chgData name="Andreas Biørn-Hansen" userId="f3adb44c-04fb-439e-8fac-7dab2e9da3ac" providerId="ADAL" clId="{640653DF-2351-3542-9ACE-E7C1920DD897}" dt="2018-10-08T12:26:04.825" v="4463" actId="478"/>
          <ac:spMkLst>
            <pc:docMk/>
            <pc:sldMk cId="4159673644" sldId="680"/>
            <ac:spMk id="8" creationId="{51F38EF0-1CA5-B144-AB95-7C2BAA533209}"/>
          </ac:spMkLst>
        </pc:spChg>
        <pc:spChg chg="mod">
          <ac:chgData name="Andreas Biørn-Hansen" userId="f3adb44c-04fb-439e-8fac-7dab2e9da3ac" providerId="ADAL" clId="{640653DF-2351-3542-9ACE-E7C1920DD897}" dt="2018-10-08T12:33:58.053" v="4547" actId="20577"/>
          <ac:spMkLst>
            <pc:docMk/>
            <pc:sldMk cId="4159673644" sldId="680"/>
            <ac:spMk id="54" creationId="{00000000-0000-0000-0000-000000000000}"/>
          </ac:spMkLst>
        </pc:spChg>
        <pc:spChg chg="mod">
          <ac:chgData name="Andreas Biørn-Hansen" userId="f3adb44c-04fb-439e-8fac-7dab2e9da3ac" providerId="ADAL" clId="{640653DF-2351-3542-9ACE-E7C1920DD897}" dt="2018-10-08T16:25:39.099" v="4987" actId="20577"/>
          <ac:spMkLst>
            <pc:docMk/>
            <pc:sldMk cId="4159673644" sldId="680"/>
            <ac:spMk id="56" creationId="{00000000-0000-0000-0000-000000000000}"/>
          </ac:spMkLst>
        </pc:spChg>
        <pc:picChg chg="del">
          <ac:chgData name="Andreas Biørn-Hansen" userId="f3adb44c-04fb-439e-8fac-7dab2e9da3ac" providerId="ADAL" clId="{640653DF-2351-3542-9ACE-E7C1920DD897}" dt="2018-09-28T19:34:53.981" v="67" actId="478"/>
          <ac:picMkLst>
            <pc:docMk/>
            <pc:sldMk cId="4159673644" sldId="680"/>
            <ac:picMk id="6" creationId="{7F6AD5A6-C3C7-7B44-865B-D6F75B9612AE}"/>
          </ac:picMkLst>
        </pc:picChg>
      </pc:sldChg>
      <pc:sldChg chg="del">
        <pc:chgData name="Andreas Biørn-Hansen" userId="f3adb44c-04fb-439e-8fac-7dab2e9da3ac" providerId="ADAL" clId="{640653DF-2351-3542-9ACE-E7C1920DD897}" dt="2018-10-09T15:05:55.897" v="7753" actId="2696"/>
        <pc:sldMkLst>
          <pc:docMk/>
          <pc:sldMk cId="2648188826" sldId="681"/>
        </pc:sldMkLst>
      </pc:sldChg>
      <pc:sldChg chg="del">
        <pc:chgData name="Andreas Biørn-Hansen" userId="f3adb44c-04fb-439e-8fac-7dab2e9da3ac" providerId="ADAL" clId="{640653DF-2351-3542-9ACE-E7C1920DD897}" dt="2018-10-09T15:05:56.452" v="7754" actId="2696"/>
        <pc:sldMkLst>
          <pc:docMk/>
          <pc:sldMk cId="1850700847" sldId="682"/>
        </pc:sldMkLst>
      </pc:sldChg>
      <pc:sldChg chg="modSp add del">
        <pc:chgData name="Andreas Biørn-Hansen" userId="f3adb44c-04fb-439e-8fac-7dab2e9da3ac" providerId="ADAL" clId="{640653DF-2351-3542-9ACE-E7C1920DD897}" dt="2018-10-10T08:30:26.490" v="9039" actId="1076"/>
        <pc:sldMkLst>
          <pc:docMk/>
          <pc:sldMk cId="2068033263" sldId="684"/>
        </pc:sldMkLst>
        <pc:spChg chg="mod">
          <ac:chgData name="Andreas Biørn-Hansen" userId="f3adb44c-04fb-439e-8fac-7dab2e9da3ac" providerId="ADAL" clId="{640653DF-2351-3542-9ACE-E7C1920DD897}" dt="2018-10-10T08:30:26.490" v="9039" actId="1076"/>
          <ac:spMkLst>
            <pc:docMk/>
            <pc:sldMk cId="2068033263" sldId="684"/>
            <ac:spMk id="2" creationId="{38B287E0-90A6-A548-8A75-F48B3F2C4825}"/>
          </ac:spMkLst>
        </pc:spChg>
      </pc:sldChg>
      <pc:sldChg chg="addSp modSp add del ord">
        <pc:chgData name="Andreas Biørn-Hansen" userId="f3adb44c-04fb-439e-8fac-7dab2e9da3ac" providerId="ADAL" clId="{640653DF-2351-3542-9ACE-E7C1920DD897}" dt="2018-10-09T15:13:29.444" v="7758" actId="2696"/>
        <pc:sldMkLst>
          <pc:docMk/>
          <pc:sldMk cId="1123941069" sldId="685"/>
        </pc:sldMkLst>
        <pc:picChg chg="add mod">
          <ac:chgData name="Andreas Biørn-Hansen" userId="f3adb44c-04fb-439e-8fac-7dab2e9da3ac" providerId="ADAL" clId="{640653DF-2351-3542-9ACE-E7C1920DD897}" dt="2018-10-02T18:52:09.195" v="105" actId="14100"/>
          <ac:picMkLst>
            <pc:docMk/>
            <pc:sldMk cId="1123941069" sldId="685"/>
            <ac:picMk id="2" creationId="{6D7AA5FD-DD0B-AE42-8B7B-803A203E63BE}"/>
          </ac:picMkLst>
        </pc:picChg>
      </pc:sldChg>
      <pc:sldChg chg="addSp delSp modSp add addAnim delAnim modAnim">
        <pc:chgData name="Andreas Biørn-Hansen" userId="f3adb44c-04fb-439e-8fac-7dab2e9da3ac" providerId="ADAL" clId="{640653DF-2351-3542-9ACE-E7C1920DD897}" dt="2018-10-10T09:27:58.898" v="9207" actId="790"/>
        <pc:sldMkLst>
          <pc:docMk/>
          <pc:sldMk cId="2421296175" sldId="686"/>
        </pc:sldMkLst>
        <pc:spChg chg="add del mod">
          <ac:chgData name="Andreas Biørn-Hansen" userId="f3adb44c-04fb-439e-8fac-7dab2e9da3ac" providerId="ADAL" clId="{640653DF-2351-3542-9ACE-E7C1920DD897}" dt="2018-10-05T20:00:08.518" v="1815" actId="20577"/>
          <ac:spMkLst>
            <pc:docMk/>
            <pc:sldMk cId="2421296175" sldId="686"/>
            <ac:spMk id="3" creationId="{C2A5B202-A272-6341-A5E6-21F138F71B21}"/>
          </ac:spMkLst>
        </pc:spChg>
        <pc:spChg chg="add mod">
          <ac:chgData name="Andreas Biørn-Hansen" userId="f3adb44c-04fb-439e-8fac-7dab2e9da3ac" providerId="ADAL" clId="{640653DF-2351-3542-9ACE-E7C1920DD897}" dt="2018-10-05T20:01:34.318" v="1932" actId="1038"/>
          <ac:spMkLst>
            <pc:docMk/>
            <pc:sldMk cId="2421296175" sldId="686"/>
            <ac:spMk id="4" creationId="{E692D2A9-5189-3E4A-94C1-16DBC2BF7765}"/>
          </ac:spMkLst>
        </pc:spChg>
        <pc:spChg chg="add mod">
          <ac:chgData name="Andreas Biørn-Hansen" userId="f3adb44c-04fb-439e-8fac-7dab2e9da3ac" providerId="ADAL" clId="{640653DF-2351-3542-9ACE-E7C1920DD897}" dt="2018-10-05T19:36:38.404" v="1288" actId="1037"/>
          <ac:spMkLst>
            <pc:docMk/>
            <pc:sldMk cId="2421296175" sldId="686"/>
            <ac:spMk id="5" creationId="{1DA50F2E-E3D8-0046-9E5D-9A3B8802E370}"/>
          </ac:spMkLst>
        </pc:spChg>
        <pc:spChg chg="add mod">
          <ac:chgData name="Andreas Biørn-Hansen" userId="f3adb44c-04fb-439e-8fac-7dab2e9da3ac" providerId="ADAL" clId="{640653DF-2351-3542-9ACE-E7C1920DD897}" dt="2018-10-05T20:05:24.233" v="2038" actId="207"/>
          <ac:spMkLst>
            <pc:docMk/>
            <pc:sldMk cId="2421296175" sldId="686"/>
            <ac:spMk id="6" creationId="{935369E3-18C2-4748-AF25-84AAD7EB6D3E}"/>
          </ac:spMkLst>
        </pc:spChg>
        <pc:spChg chg="del">
          <ac:chgData name="Andreas Biørn-Hansen" userId="f3adb44c-04fb-439e-8fac-7dab2e9da3ac" providerId="ADAL" clId="{640653DF-2351-3542-9ACE-E7C1920DD897}" dt="2018-10-05T12:04:30.652" v="328" actId="478"/>
          <ac:spMkLst>
            <pc:docMk/>
            <pc:sldMk cId="2421296175" sldId="686"/>
            <ac:spMk id="7" creationId="{AEA921A8-9A71-2944-9668-F1085A3C3C7B}"/>
          </ac:spMkLst>
        </pc:spChg>
        <pc:spChg chg="del mod topLvl">
          <ac:chgData name="Andreas Biørn-Hansen" userId="f3adb44c-04fb-439e-8fac-7dab2e9da3ac" providerId="ADAL" clId="{640653DF-2351-3542-9ACE-E7C1920DD897}" dt="2018-10-08T12:25:54.112" v="4461" actId="478"/>
          <ac:spMkLst>
            <pc:docMk/>
            <pc:sldMk cId="2421296175" sldId="686"/>
            <ac:spMk id="8" creationId="{51F38EF0-1CA5-B144-AB95-7C2BAA533209}"/>
          </ac:spMkLst>
        </pc:spChg>
        <pc:spChg chg="add del mod">
          <ac:chgData name="Andreas Biørn-Hansen" userId="f3adb44c-04fb-439e-8fac-7dab2e9da3ac" providerId="ADAL" clId="{640653DF-2351-3542-9ACE-E7C1920DD897}" dt="2018-10-05T20:00:05.361" v="1808" actId="1037"/>
          <ac:spMkLst>
            <pc:docMk/>
            <pc:sldMk cId="2421296175" sldId="686"/>
            <ac:spMk id="9" creationId="{0E0879E1-CD16-E040-9D02-462B78026E87}"/>
          </ac:spMkLst>
        </pc:spChg>
        <pc:spChg chg="add mod">
          <ac:chgData name="Andreas Biørn-Hansen" userId="f3adb44c-04fb-439e-8fac-7dab2e9da3ac" providerId="ADAL" clId="{640653DF-2351-3542-9ACE-E7C1920DD897}" dt="2018-10-05T19:49:08.600" v="1496" actId="164"/>
          <ac:spMkLst>
            <pc:docMk/>
            <pc:sldMk cId="2421296175" sldId="686"/>
            <ac:spMk id="10" creationId="{5955EEAD-3ED5-6845-A6F3-B6ACEF3C4284}"/>
          </ac:spMkLst>
        </pc:spChg>
        <pc:spChg chg="add mod">
          <ac:chgData name="Andreas Biørn-Hansen" userId="f3adb44c-04fb-439e-8fac-7dab2e9da3ac" providerId="ADAL" clId="{640653DF-2351-3542-9ACE-E7C1920DD897}" dt="2018-10-05T19:58:58.369" v="1739" actId="1038"/>
          <ac:spMkLst>
            <pc:docMk/>
            <pc:sldMk cId="2421296175" sldId="686"/>
            <ac:spMk id="11" creationId="{EA7E9B70-DF81-6044-B0A8-867E6BDACB30}"/>
          </ac:spMkLst>
        </pc:spChg>
        <pc:spChg chg="add mod">
          <ac:chgData name="Andreas Biørn-Hansen" userId="f3adb44c-04fb-439e-8fac-7dab2e9da3ac" providerId="ADAL" clId="{640653DF-2351-3542-9ACE-E7C1920DD897}" dt="2018-10-05T20:03:40.546" v="1995" actId="1076"/>
          <ac:spMkLst>
            <pc:docMk/>
            <pc:sldMk cId="2421296175" sldId="686"/>
            <ac:spMk id="13" creationId="{61A67FA9-86E9-B942-8821-9F1F79326A6B}"/>
          </ac:spMkLst>
        </pc:spChg>
        <pc:spChg chg="add mod">
          <ac:chgData name="Andreas Biørn-Hansen" userId="f3adb44c-04fb-439e-8fac-7dab2e9da3ac" providerId="ADAL" clId="{640653DF-2351-3542-9ACE-E7C1920DD897}" dt="2018-10-05T20:08:39.862" v="2039" actId="114"/>
          <ac:spMkLst>
            <pc:docMk/>
            <pc:sldMk cId="2421296175" sldId="686"/>
            <ac:spMk id="14" creationId="{711EFDD0-FDFD-6F4B-88DB-9BAE7FED4E7D}"/>
          </ac:spMkLst>
        </pc:spChg>
        <pc:spChg chg="add mod">
          <ac:chgData name="Andreas Biørn-Hansen" userId="f3adb44c-04fb-439e-8fac-7dab2e9da3ac" providerId="ADAL" clId="{640653DF-2351-3542-9ACE-E7C1920DD897}" dt="2018-10-05T20:03:02.641" v="1989" actId="1036"/>
          <ac:spMkLst>
            <pc:docMk/>
            <pc:sldMk cId="2421296175" sldId="686"/>
            <ac:spMk id="15" creationId="{07D89E30-390E-4847-B7A5-22789BF318CB}"/>
          </ac:spMkLst>
        </pc:spChg>
        <pc:spChg chg="add mod">
          <ac:chgData name="Andreas Biørn-Hansen" userId="f3adb44c-04fb-439e-8fac-7dab2e9da3ac" providerId="ADAL" clId="{640653DF-2351-3542-9ACE-E7C1920DD897}" dt="2018-10-05T20:02:05.181" v="1934" actId="167"/>
          <ac:spMkLst>
            <pc:docMk/>
            <pc:sldMk cId="2421296175" sldId="686"/>
            <ac:spMk id="17" creationId="{9DB44409-7448-7F45-8044-54884BB36B24}"/>
          </ac:spMkLst>
        </pc:spChg>
        <pc:spChg chg="add del">
          <ac:chgData name="Andreas Biørn-Hansen" userId="f3adb44c-04fb-439e-8fac-7dab2e9da3ac" providerId="ADAL" clId="{640653DF-2351-3542-9ACE-E7C1920DD897}" dt="2018-10-05T19:55:15.304" v="1565"/>
          <ac:spMkLst>
            <pc:docMk/>
            <pc:sldMk cId="2421296175" sldId="686"/>
            <ac:spMk id="18" creationId="{EDAEE975-81AC-BD47-818C-17E8D89314E6}"/>
          </ac:spMkLst>
        </pc:spChg>
        <pc:spChg chg="mod topLvl">
          <ac:chgData name="Andreas Biørn-Hansen" userId="f3adb44c-04fb-439e-8fac-7dab2e9da3ac" providerId="ADAL" clId="{640653DF-2351-3542-9ACE-E7C1920DD897}" dt="2018-10-05T20:04:07.347" v="1998" actId="207"/>
          <ac:spMkLst>
            <pc:docMk/>
            <pc:sldMk cId="2421296175" sldId="686"/>
            <ac:spMk id="54" creationId="{00000000-0000-0000-0000-000000000000}"/>
          </ac:spMkLst>
        </pc:spChg>
        <pc:spChg chg="mod topLvl">
          <ac:chgData name="Andreas Biørn-Hansen" userId="f3adb44c-04fb-439e-8fac-7dab2e9da3ac" providerId="ADAL" clId="{640653DF-2351-3542-9ACE-E7C1920DD897}" dt="2018-10-10T09:27:58.898" v="9207" actId="790"/>
          <ac:spMkLst>
            <pc:docMk/>
            <pc:sldMk cId="2421296175" sldId="686"/>
            <ac:spMk id="56" creationId="{00000000-0000-0000-0000-000000000000}"/>
          </ac:spMkLst>
        </pc:spChg>
        <pc:grpChg chg="del mod">
          <ac:chgData name="Andreas Biørn-Hansen" userId="f3adb44c-04fb-439e-8fac-7dab2e9da3ac" providerId="ADAL" clId="{640653DF-2351-3542-9ACE-E7C1920DD897}" dt="2018-10-05T19:34:58.121" v="1251" actId="165"/>
          <ac:grpSpMkLst>
            <pc:docMk/>
            <pc:sldMk cId="2421296175" sldId="686"/>
            <ac:grpSpMk id="2" creationId="{23C9AE80-9B73-7540-8E0A-17737C326528}"/>
          </ac:grpSpMkLst>
        </pc:grpChg>
        <pc:grpChg chg="add mod">
          <ac:chgData name="Andreas Biørn-Hansen" userId="f3adb44c-04fb-439e-8fac-7dab2e9da3ac" providerId="ADAL" clId="{640653DF-2351-3542-9ACE-E7C1920DD897}" dt="2018-10-05T20:05:05.608" v="2037" actId="1076"/>
          <ac:grpSpMkLst>
            <pc:docMk/>
            <pc:sldMk cId="2421296175" sldId="686"/>
            <ac:grpSpMk id="12" creationId="{34CF0068-D06B-BC42-8F28-72E96974A3C1}"/>
          </ac:grpSpMkLst>
        </pc:grpChg>
      </pc:sldChg>
      <pc:sldChg chg="delSp modSp add ord modAnim">
        <pc:chgData name="Andreas Biørn-Hansen" userId="f3adb44c-04fb-439e-8fac-7dab2e9da3ac" providerId="ADAL" clId="{640653DF-2351-3542-9ACE-E7C1920DD897}" dt="2018-10-10T09:27:54.504" v="9206" actId="790"/>
        <pc:sldMkLst>
          <pc:docMk/>
          <pc:sldMk cId="1057661219" sldId="687"/>
        </pc:sldMkLst>
        <pc:spChg chg="del">
          <ac:chgData name="Andreas Biørn-Hansen" userId="f3adb44c-04fb-439e-8fac-7dab2e9da3ac" providerId="ADAL" clId="{640653DF-2351-3542-9ACE-E7C1920DD897}" dt="2018-10-08T12:25:59.231" v="4462" actId="478"/>
          <ac:spMkLst>
            <pc:docMk/>
            <pc:sldMk cId="1057661219" sldId="687"/>
            <ac:spMk id="8" creationId="{51F38EF0-1CA5-B144-AB95-7C2BAA533209}"/>
          </ac:spMkLst>
        </pc:spChg>
        <pc:spChg chg="mod">
          <ac:chgData name="Andreas Biørn-Hansen" userId="f3adb44c-04fb-439e-8fac-7dab2e9da3ac" providerId="ADAL" clId="{640653DF-2351-3542-9ACE-E7C1920DD897}" dt="2018-10-05T19:25:05.455" v="1012" actId="20577"/>
          <ac:spMkLst>
            <pc:docMk/>
            <pc:sldMk cId="1057661219" sldId="687"/>
            <ac:spMk id="54" creationId="{00000000-0000-0000-0000-000000000000}"/>
          </ac:spMkLst>
        </pc:spChg>
        <pc:spChg chg="mod">
          <ac:chgData name="Andreas Biørn-Hansen" userId="f3adb44c-04fb-439e-8fac-7dab2e9da3ac" providerId="ADAL" clId="{640653DF-2351-3542-9ACE-E7C1920DD897}" dt="2018-10-10T09:27:54.504" v="9206" actId="790"/>
          <ac:spMkLst>
            <pc:docMk/>
            <pc:sldMk cId="1057661219" sldId="687"/>
            <ac:spMk id="56" creationId="{00000000-0000-0000-0000-000000000000}"/>
          </ac:spMkLst>
        </pc:spChg>
      </pc:sldChg>
      <pc:sldChg chg="addSp delSp modSp add modAnim">
        <pc:chgData name="Andreas Biørn-Hansen" userId="f3adb44c-04fb-439e-8fac-7dab2e9da3ac" providerId="ADAL" clId="{640653DF-2351-3542-9ACE-E7C1920DD897}" dt="2018-10-10T09:29:21.506" v="9213"/>
        <pc:sldMkLst>
          <pc:docMk/>
          <pc:sldMk cId="3014009770" sldId="689"/>
        </pc:sldMkLst>
        <pc:spChg chg="add mod">
          <ac:chgData name="Andreas Biørn-Hansen" userId="f3adb44c-04fb-439e-8fac-7dab2e9da3ac" providerId="ADAL" clId="{640653DF-2351-3542-9ACE-E7C1920DD897}" dt="2018-10-05T20:25:14.177" v="2672" actId="1076"/>
          <ac:spMkLst>
            <pc:docMk/>
            <pc:sldMk cId="3014009770" sldId="689"/>
            <ac:spMk id="3" creationId="{436D8669-C7FE-BC4A-81BB-F7FF4007C5C4}"/>
          </ac:spMkLst>
        </pc:spChg>
        <pc:spChg chg="del">
          <ac:chgData name="Andreas Biørn-Hansen" userId="f3adb44c-04fb-439e-8fac-7dab2e9da3ac" providerId="ADAL" clId="{640653DF-2351-3542-9ACE-E7C1920DD897}" dt="2018-10-08T12:25:48.315" v="4460" actId="478"/>
          <ac:spMkLst>
            <pc:docMk/>
            <pc:sldMk cId="3014009770" sldId="689"/>
            <ac:spMk id="8" creationId="{51F38EF0-1CA5-B144-AB95-7C2BAA533209}"/>
          </ac:spMkLst>
        </pc:spChg>
        <pc:spChg chg="mod">
          <ac:chgData name="Andreas Biørn-Hansen" userId="f3adb44c-04fb-439e-8fac-7dab2e9da3ac" providerId="ADAL" clId="{640653DF-2351-3542-9ACE-E7C1920DD897}" dt="2018-10-08T12:37:06.934" v="4565" actId="20577"/>
          <ac:spMkLst>
            <pc:docMk/>
            <pc:sldMk cId="3014009770" sldId="689"/>
            <ac:spMk id="54" creationId="{00000000-0000-0000-0000-000000000000}"/>
          </ac:spMkLst>
        </pc:spChg>
      </pc:sldChg>
      <pc:sldChg chg="addSp delSp modSp add delAnim modAnim">
        <pc:chgData name="Andreas Biørn-Hansen" userId="f3adb44c-04fb-439e-8fac-7dab2e9da3ac" providerId="ADAL" clId="{640653DF-2351-3542-9ACE-E7C1920DD897}" dt="2018-10-10T09:13:04.028" v="9126"/>
        <pc:sldMkLst>
          <pc:docMk/>
          <pc:sldMk cId="1269427214" sldId="690"/>
        </pc:sldMkLst>
        <pc:spChg chg="add mod">
          <ac:chgData name="Andreas Biørn-Hansen" userId="f3adb44c-04fb-439e-8fac-7dab2e9da3ac" providerId="ADAL" clId="{640653DF-2351-3542-9ACE-E7C1920DD897}" dt="2018-10-05T20:15:44.944" v="2345" actId="113"/>
          <ac:spMkLst>
            <pc:docMk/>
            <pc:sldMk cId="1269427214" sldId="690"/>
            <ac:spMk id="2" creationId="{9EF7AB6F-C0D4-0F49-B482-550293AC6C6F}"/>
          </ac:spMkLst>
        </pc:spChg>
        <pc:spChg chg="add del mod">
          <ac:chgData name="Andreas Biørn-Hansen" userId="f3adb44c-04fb-439e-8fac-7dab2e9da3ac" providerId="ADAL" clId="{640653DF-2351-3542-9ACE-E7C1920DD897}" dt="2018-10-05T20:15:03.753" v="2308" actId="478"/>
          <ac:spMkLst>
            <pc:docMk/>
            <pc:sldMk cId="1269427214" sldId="690"/>
            <ac:spMk id="3" creationId="{763D08D6-DE0C-8F4A-A9CA-DE34BD6F6C6C}"/>
          </ac:spMkLst>
        </pc:spChg>
        <pc:spChg chg="add del mod">
          <ac:chgData name="Andreas Biørn-Hansen" userId="f3adb44c-04fb-439e-8fac-7dab2e9da3ac" providerId="ADAL" clId="{640653DF-2351-3542-9ACE-E7C1920DD897}" dt="2018-10-05T20:15:10.789" v="2319" actId="478"/>
          <ac:spMkLst>
            <pc:docMk/>
            <pc:sldMk cId="1269427214" sldId="690"/>
            <ac:spMk id="4" creationId="{BFAF0B30-191A-DE4A-A10F-BD8C965BA645}"/>
          </ac:spMkLst>
        </pc:spChg>
        <pc:spChg chg="add mod">
          <ac:chgData name="Andreas Biørn-Hansen" userId="f3adb44c-04fb-439e-8fac-7dab2e9da3ac" providerId="ADAL" clId="{640653DF-2351-3542-9ACE-E7C1920DD897}" dt="2018-10-10T09:12:51.157" v="9124" actId="404"/>
          <ac:spMkLst>
            <pc:docMk/>
            <pc:sldMk cId="1269427214" sldId="690"/>
            <ac:spMk id="5" creationId="{E36197A6-2424-7D4B-8677-34C3F74EBFDA}"/>
          </ac:spMkLst>
        </pc:spChg>
        <pc:spChg chg="add mod">
          <ac:chgData name="Andreas Biørn-Hansen" userId="f3adb44c-04fb-439e-8fac-7dab2e9da3ac" providerId="ADAL" clId="{640653DF-2351-3542-9ACE-E7C1920DD897}" dt="2018-10-10T09:12:53.332" v="9125" actId="404"/>
          <ac:spMkLst>
            <pc:docMk/>
            <pc:sldMk cId="1269427214" sldId="690"/>
            <ac:spMk id="6" creationId="{D4E73764-6243-B447-AC19-E4FFDCDF6965}"/>
          </ac:spMkLst>
        </pc:spChg>
      </pc:sldChg>
      <pc:sldChg chg="addSp delSp modSp add modAnim">
        <pc:chgData name="Andreas Biørn-Hansen" userId="f3adb44c-04fb-439e-8fac-7dab2e9da3ac" providerId="ADAL" clId="{640653DF-2351-3542-9ACE-E7C1920DD897}" dt="2018-10-09T18:40:12.995" v="7809" actId="20577"/>
        <pc:sldMkLst>
          <pc:docMk/>
          <pc:sldMk cId="2967435207" sldId="691"/>
        </pc:sldMkLst>
        <pc:spChg chg="mod">
          <ac:chgData name="Andreas Biørn-Hansen" userId="f3adb44c-04fb-439e-8fac-7dab2e9da3ac" providerId="ADAL" clId="{640653DF-2351-3542-9ACE-E7C1920DD897}" dt="2018-10-08T16:08:18.903" v="4953" actId="113"/>
          <ac:spMkLst>
            <pc:docMk/>
            <pc:sldMk cId="2967435207" sldId="691"/>
            <ac:spMk id="2" creationId="{9EF7AB6F-C0D4-0F49-B482-550293AC6C6F}"/>
          </ac:spMkLst>
        </pc:spChg>
        <pc:spChg chg="add mod">
          <ac:chgData name="Andreas Biørn-Hansen" userId="f3adb44c-04fb-439e-8fac-7dab2e9da3ac" providerId="ADAL" clId="{640653DF-2351-3542-9ACE-E7C1920DD897}" dt="2018-10-05T20:30:49.992" v="2846" actId="114"/>
          <ac:spMkLst>
            <pc:docMk/>
            <pc:sldMk cId="2967435207" sldId="691"/>
            <ac:spMk id="7" creationId="{D62394B4-FFA0-E841-831C-5AADC44B70DB}"/>
          </ac:spMkLst>
        </pc:spChg>
        <pc:spChg chg="add mod">
          <ac:chgData name="Andreas Biørn-Hansen" userId="f3adb44c-04fb-439e-8fac-7dab2e9da3ac" providerId="ADAL" clId="{640653DF-2351-3542-9ACE-E7C1920DD897}" dt="2018-10-09T18:40:12.995" v="7809" actId="20577"/>
          <ac:spMkLst>
            <pc:docMk/>
            <pc:sldMk cId="2967435207" sldId="691"/>
            <ac:spMk id="9" creationId="{DFB93E39-37A1-C841-8A23-D190DA7D3183}"/>
          </ac:spMkLst>
        </pc:spChg>
        <pc:spChg chg="add del mod">
          <ac:chgData name="Andreas Biørn-Hansen" userId="f3adb44c-04fb-439e-8fac-7dab2e9da3ac" providerId="ADAL" clId="{640653DF-2351-3542-9ACE-E7C1920DD897}" dt="2018-10-05T20:21:29.560" v="2566" actId="478"/>
          <ac:spMkLst>
            <pc:docMk/>
            <pc:sldMk cId="2967435207" sldId="691"/>
            <ac:spMk id="10" creationId="{C543FEC8-3F08-0449-8BC2-42D873289C7B}"/>
          </ac:spMkLst>
        </pc:spChg>
        <pc:grpChg chg="add mod">
          <ac:chgData name="Andreas Biørn-Hansen" userId="f3adb44c-04fb-439e-8fac-7dab2e9da3ac" providerId="ADAL" clId="{640653DF-2351-3542-9ACE-E7C1920DD897}" dt="2018-10-05T20:20:16.509" v="2477" actId="164"/>
          <ac:grpSpMkLst>
            <pc:docMk/>
            <pc:sldMk cId="2967435207" sldId="691"/>
            <ac:grpSpMk id="8" creationId="{1335C203-6335-2849-8290-D24F43D46C04}"/>
          </ac:grpSpMkLst>
        </pc:grpChg>
        <pc:cxnChg chg="add del mod">
          <ac:chgData name="Andreas Biørn-Hansen" userId="f3adb44c-04fb-439e-8fac-7dab2e9da3ac" providerId="ADAL" clId="{640653DF-2351-3542-9ACE-E7C1920DD897}" dt="2018-10-05T20:19:37.521" v="2397" actId="478"/>
          <ac:cxnSpMkLst>
            <pc:docMk/>
            <pc:sldMk cId="2967435207" sldId="691"/>
            <ac:cxnSpMk id="4" creationId="{3F602678-5C5B-A845-8BAB-31403F479A34}"/>
          </ac:cxnSpMkLst>
        </pc:cxnChg>
        <pc:cxnChg chg="add mod">
          <ac:chgData name="Andreas Biørn-Hansen" userId="f3adb44c-04fb-439e-8fac-7dab2e9da3ac" providerId="ADAL" clId="{640653DF-2351-3542-9ACE-E7C1920DD897}" dt="2018-10-05T20:20:16.509" v="2477" actId="164"/>
          <ac:cxnSpMkLst>
            <pc:docMk/>
            <pc:sldMk cId="2967435207" sldId="691"/>
            <ac:cxnSpMk id="6" creationId="{014A1C8E-FCD4-2E43-AE8B-9DEDB72C6924}"/>
          </ac:cxnSpMkLst>
        </pc:cxnChg>
      </pc:sldChg>
      <pc:sldChg chg="addSp delSp modSp add modAnim">
        <pc:chgData name="Andreas Biørn-Hansen" userId="f3adb44c-04fb-439e-8fac-7dab2e9da3ac" providerId="ADAL" clId="{640653DF-2351-3542-9ACE-E7C1920DD897}" dt="2018-10-10T10:58:55.577" v="9410" actId="207"/>
        <pc:sldMkLst>
          <pc:docMk/>
          <pc:sldMk cId="883901416" sldId="692"/>
        </pc:sldMkLst>
        <pc:spChg chg="add mod">
          <ac:chgData name="Andreas Biørn-Hansen" userId="f3adb44c-04fb-439e-8fac-7dab2e9da3ac" providerId="ADAL" clId="{640653DF-2351-3542-9ACE-E7C1920DD897}" dt="2018-10-10T10:57:12.356" v="9344" actId="1076"/>
          <ac:spMkLst>
            <pc:docMk/>
            <pc:sldMk cId="883901416" sldId="692"/>
            <ac:spMk id="3" creationId="{96C87ABF-D4FA-C14E-90CA-A5A3960F5A73}"/>
          </ac:spMkLst>
        </pc:spChg>
        <pc:spChg chg="add mod">
          <ac:chgData name="Andreas Biørn-Hansen" userId="f3adb44c-04fb-439e-8fac-7dab2e9da3ac" providerId="ADAL" clId="{640653DF-2351-3542-9ACE-E7C1920DD897}" dt="2018-10-10T10:57:39.933" v="9355" actId="164"/>
          <ac:spMkLst>
            <pc:docMk/>
            <pc:sldMk cId="883901416" sldId="692"/>
            <ac:spMk id="4" creationId="{40E66EFF-CF7B-C44B-A8B1-50CDDB3A3F5E}"/>
          </ac:spMkLst>
        </pc:spChg>
        <pc:spChg chg="add mod">
          <ac:chgData name="Andreas Biørn-Hansen" userId="f3adb44c-04fb-439e-8fac-7dab2e9da3ac" providerId="ADAL" clId="{640653DF-2351-3542-9ACE-E7C1920DD897}" dt="2018-10-10T10:57:39.933" v="9355" actId="164"/>
          <ac:spMkLst>
            <pc:docMk/>
            <pc:sldMk cId="883901416" sldId="692"/>
            <ac:spMk id="8" creationId="{4BCA827D-2F4F-6E41-9B4E-BA3AD172A3E9}"/>
          </ac:spMkLst>
        </pc:spChg>
        <pc:spChg chg="del">
          <ac:chgData name="Andreas Biørn-Hansen" userId="f3adb44c-04fb-439e-8fac-7dab2e9da3ac" providerId="ADAL" clId="{640653DF-2351-3542-9ACE-E7C1920DD897}" dt="2018-10-08T12:26:12.819" v="4464" actId="478"/>
          <ac:spMkLst>
            <pc:docMk/>
            <pc:sldMk cId="883901416" sldId="692"/>
            <ac:spMk id="8" creationId="{51F38EF0-1CA5-B144-AB95-7C2BAA533209}"/>
          </ac:spMkLst>
        </pc:spChg>
        <pc:spChg chg="mod">
          <ac:chgData name="Andreas Biørn-Hansen" userId="f3adb44c-04fb-439e-8fac-7dab2e9da3ac" providerId="ADAL" clId="{640653DF-2351-3542-9ACE-E7C1920DD897}" dt="2018-10-10T10:58:55.577" v="9410" actId="207"/>
          <ac:spMkLst>
            <pc:docMk/>
            <pc:sldMk cId="883901416" sldId="692"/>
            <ac:spMk id="54" creationId="{00000000-0000-0000-0000-000000000000}"/>
          </ac:spMkLst>
        </pc:spChg>
        <pc:spChg chg="mod">
          <ac:chgData name="Andreas Biørn-Hansen" userId="f3adb44c-04fb-439e-8fac-7dab2e9da3ac" providerId="ADAL" clId="{640653DF-2351-3542-9ACE-E7C1920DD897}" dt="2018-10-08T11:57:10.526" v="3261" actId="20577"/>
          <ac:spMkLst>
            <pc:docMk/>
            <pc:sldMk cId="883901416" sldId="692"/>
            <ac:spMk id="56" creationId="{00000000-0000-0000-0000-000000000000}"/>
          </ac:spMkLst>
        </pc:spChg>
        <pc:grpChg chg="add mod">
          <ac:chgData name="Andreas Biørn-Hansen" userId="f3adb44c-04fb-439e-8fac-7dab2e9da3ac" providerId="ADAL" clId="{640653DF-2351-3542-9ACE-E7C1920DD897}" dt="2018-10-10T10:57:39.933" v="9355" actId="164"/>
          <ac:grpSpMkLst>
            <pc:docMk/>
            <pc:sldMk cId="883901416" sldId="692"/>
            <ac:grpSpMk id="5" creationId="{C2CC206E-0449-0744-860C-001899D44096}"/>
          </ac:grpSpMkLst>
        </pc:grpChg>
      </pc:sldChg>
      <pc:sldChg chg="delSp modSp add modAnim">
        <pc:chgData name="Andreas Biørn-Hansen" userId="f3adb44c-04fb-439e-8fac-7dab2e9da3ac" providerId="ADAL" clId="{640653DF-2351-3542-9ACE-E7C1920DD897}" dt="2018-10-10T09:37:13.383" v="9270"/>
        <pc:sldMkLst>
          <pc:docMk/>
          <pc:sldMk cId="2651248812" sldId="693"/>
        </pc:sldMkLst>
        <pc:spChg chg="del">
          <ac:chgData name="Andreas Biørn-Hansen" userId="f3adb44c-04fb-439e-8fac-7dab2e9da3ac" providerId="ADAL" clId="{640653DF-2351-3542-9ACE-E7C1920DD897}" dt="2018-10-08T12:07:17.812" v="4086" actId="478"/>
          <ac:spMkLst>
            <pc:docMk/>
            <pc:sldMk cId="2651248812" sldId="693"/>
            <ac:spMk id="8" creationId="{51F38EF0-1CA5-B144-AB95-7C2BAA533209}"/>
          </ac:spMkLst>
        </pc:spChg>
        <pc:spChg chg="mod topLvl">
          <ac:chgData name="Andreas Biørn-Hansen" userId="f3adb44c-04fb-439e-8fac-7dab2e9da3ac" providerId="ADAL" clId="{640653DF-2351-3542-9ACE-E7C1920DD897}" dt="2018-10-10T09:37:05.218" v="9268" actId="165"/>
          <ac:spMkLst>
            <pc:docMk/>
            <pc:sldMk cId="2651248812" sldId="693"/>
            <ac:spMk id="54" creationId="{00000000-0000-0000-0000-000000000000}"/>
          </ac:spMkLst>
        </pc:spChg>
        <pc:spChg chg="mod topLvl">
          <ac:chgData name="Andreas Biørn-Hansen" userId="f3adb44c-04fb-439e-8fac-7dab2e9da3ac" providerId="ADAL" clId="{640653DF-2351-3542-9ACE-E7C1920DD897}" dt="2018-10-10T09:37:05.218" v="9268" actId="165"/>
          <ac:spMkLst>
            <pc:docMk/>
            <pc:sldMk cId="2651248812" sldId="693"/>
            <ac:spMk id="56" creationId="{00000000-0000-0000-0000-000000000000}"/>
          </ac:spMkLst>
        </pc:spChg>
        <pc:grpChg chg="del mod">
          <ac:chgData name="Andreas Biørn-Hansen" userId="f3adb44c-04fb-439e-8fac-7dab2e9da3ac" providerId="ADAL" clId="{640653DF-2351-3542-9ACE-E7C1920DD897}" dt="2018-10-10T09:37:05.218" v="9268" actId="165"/>
          <ac:grpSpMkLst>
            <pc:docMk/>
            <pc:sldMk cId="2651248812" sldId="693"/>
            <ac:grpSpMk id="2" creationId="{23C9AE80-9B73-7540-8E0A-17737C326528}"/>
          </ac:grpSpMkLst>
        </pc:grpChg>
      </pc:sldChg>
      <pc:sldChg chg="delSp modSp add ord modAnim">
        <pc:chgData name="Andreas Biørn-Hansen" userId="f3adb44c-04fb-439e-8fac-7dab2e9da3ac" providerId="ADAL" clId="{640653DF-2351-3542-9ACE-E7C1920DD897}" dt="2018-10-10T09:29:01.176" v="9212" actId="790"/>
        <pc:sldMkLst>
          <pc:docMk/>
          <pc:sldMk cId="3535301588" sldId="694"/>
        </pc:sldMkLst>
        <pc:spChg chg="del">
          <ac:chgData name="Andreas Biørn-Hansen" userId="f3adb44c-04fb-439e-8fac-7dab2e9da3ac" providerId="ADAL" clId="{640653DF-2351-3542-9ACE-E7C1920DD897}" dt="2018-10-08T12:09:39.210" v="4179" actId="478"/>
          <ac:spMkLst>
            <pc:docMk/>
            <pc:sldMk cId="3535301588" sldId="694"/>
            <ac:spMk id="8" creationId="{51F38EF0-1CA5-B144-AB95-7C2BAA533209}"/>
          </ac:spMkLst>
        </pc:spChg>
        <pc:spChg chg="mod">
          <ac:chgData name="Andreas Biørn-Hansen" userId="f3adb44c-04fb-439e-8fac-7dab2e9da3ac" providerId="ADAL" clId="{640653DF-2351-3542-9ACE-E7C1920DD897}" dt="2018-10-10T06:37:27.779" v="8284" actId="1036"/>
          <ac:spMkLst>
            <pc:docMk/>
            <pc:sldMk cId="3535301588" sldId="694"/>
            <ac:spMk id="54" creationId="{00000000-0000-0000-0000-000000000000}"/>
          </ac:spMkLst>
        </pc:spChg>
        <pc:spChg chg="mod">
          <ac:chgData name="Andreas Biørn-Hansen" userId="f3adb44c-04fb-439e-8fac-7dab2e9da3ac" providerId="ADAL" clId="{640653DF-2351-3542-9ACE-E7C1920DD897}" dt="2018-10-10T09:29:01.176" v="9212" actId="790"/>
          <ac:spMkLst>
            <pc:docMk/>
            <pc:sldMk cId="3535301588" sldId="694"/>
            <ac:spMk id="56" creationId="{00000000-0000-0000-0000-000000000000}"/>
          </ac:spMkLst>
        </pc:spChg>
      </pc:sldChg>
      <pc:sldChg chg="addSp delSp modSp add modAnim">
        <pc:chgData name="Andreas Biørn-Hansen" userId="f3adb44c-04fb-439e-8fac-7dab2e9da3ac" providerId="ADAL" clId="{640653DF-2351-3542-9ACE-E7C1920DD897}" dt="2018-10-08T12:31:14.682" v="4535" actId="2711"/>
        <pc:sldMkLst>
          <pc:docMk/>
          <pc:sldMk cId="1077210767" sldId="695"/>
        </pc:sldMkLst>
        <pc:spChg chg="add mod">
          <ac:chgData name="Andreas Biørn-Hansen" userId="f3adb44c-04fb-439e-8fac-7dab2e9da3ac" providerId="ADAL" clId="{640653DF-2351-3542-9ACE-E7C1920DD897}" dt="2018-10-08T12:31:14.682" v="4535" actId="2711"/>
          <ac:spMkLst>
            <pc:docMk/>
            <pc:sldMk cId="1077210767" sldId="695"/>
            <ac:spMk id="4" creationId="{A578E26F-303F-FB40-A31E-07A84FA36F0D}"/>
          </ac:spMkLst>
        </pc:spChg>
        <pc:picChg chg="add mod">
          <ac:chgData name="Andreas Biørn-Hansen" userId="f3adb44c-04fb-439e-8fac-7dab2e9da3ac" providerId="ADAL" clId="{640653DF-2351-3542-9ACE-E7C1920DD897}" dt="2018-10-08T12:30:36.514" v="4472" actId="1076"/>
          <ac:picMkLst>
            <pc:docMk/>
            <pc:sldMk cId="1077210767" sldId="695"/>
            <ac:picMk id="2" creationId="{369988C9-C31F-E24E-B10C-12E9E1865E98}"/>
          </ac:picMkLst>
        </pc:picChg>
        <pc:picChg chg="add del">
          <ac:chgData name="Andreas Biørn-Hansen" userId="f3adb44c-04fb-439e-8fac-7dab2e9da3ac" providerId="ADAL" clId="{640653DF-2351-3542-9ACE-E7C1920DD897}" dt="2018-10-08T12:30:39.325" v="4474"/>
          <ac:picMkLst>
            <pc:docMk/>
            <pc:sldMk cId="1077210767" sldId="695"/>
            <ac:picMk id="3" creationId="{D90D04A4-96C0-9846-A5BA-74578701A983}"/>
          </ac:picMkLst>
        </pc:picChg>
      </pc:sldChg>
      <pc:sldChg chg="addSp delSp modSp add modAnim">
        <pc:chgData name="Andreas Biørn-Hansen" userId="f3adb44c-04fb-439e-8fac-7dab2e9da3ac" providerId="ADAL" clId="{640653DF-2351-3542-9ACE-E7C1920DD897}" dt="2018-10-08T13:11:58.293" v="4758"/>
        <pc:sldMkLst>
          <pc:docMk/>
          <pc:sldMk cId="4105023975" sldId="696"/>
        </pc:sldMkLst>
        <pc:spChg chg="mod">
          <ac:chgData name="Andreas Biørn-Hansen" userId="f3adb44c-04fb-439e-8fac-7dab2e9da3ac" providerId="ADAL" clId="{640653DF-2351-3542-9ACE-E7C1920DD897}" dt="2018-10-08T13:05:00.832" v="4709" actId="113"/>
          <ac:spMkLst>
            <pc:docMk/>
            <pc:sldMk cId="4105023975" sldId="696"/>
            <ac:spMk id="2" creationId="{9EF7AB6F-C0D4-0F49-B482-550293AC6C6F}"/>
          </ac:spMkLst>
        </pc:spChg>
        <pc:spChg chg="add mod">
          <ac:chgData name="Andreas Biørn-Hansen" userId="f3adb44c-04fb-439e-8fac-7dab2e9da3ac" providerId="ADAL" clId="{640653DF-2351-3542-9ACE-E7C1920DD897}" dt="2018-10-08T13:10:37.180" v="4745" actId="164"/>
          <ac:spMkLst>
            <pc:docMk/>
            <pc:sldMk cId="4105023975" sldId="696"/>
            <ac:spMk id="3" creationId="{C4D727C0-1F7E-2A4A-AD06-C498A9278254}"/>
          </ac:spMkLst>
        </pc:spChg>
        <pc:spChg chg="del">
          <ac:chgData name="Andreas Biørn-Hansen" userId="f3adb44c-04fb-439e-8fac-7dab2e9da3ac" providerId="ADAL" clId="{640653DF-2351-3542-9ACE-E7C1920DD897}" dt="2018-10-08T13:03:19.154" v="4567" actId="478"/>
          <ac:spMkLst>
            <pc:docMk/>
            <pc:sldMk cId="4105023975" sldId="696"/>
            <ac:spMk id="5" creationId="{E36197A6-2424-7D4B-8677-34C3F74EBFDA}"/>
          </ac:spMkLst>
        </pc:spChg>
        <pc:spChg chg="del">
          <ac:chgData name="Andreas Biørn-Hansen" userId="f3adb44c-04fb-439e-8fac-7dab2e9da3ac" providerId="ADAL" clId="{640653DF-2351-3542-9ACE-E7C1920DD897}" dt="2018-10-08T13:03:20.786" v="4568" actId="478"/>
          <ac:spMkLst>
            <pc:docMk/>
            <pc:sldMk cId="4105023975" sldId="696"/>
            <ac:spMk id="6" creationId="{D4E73764-6243-B447-AC19-E4FFDCDF6965}"/>
          </ac:spMkLst>
        </pc:spChg>
        <pc:spChg chg="add mod">
          <ac:chgData name="Andreas Biørn-Hansen" userId="f3adb44c-04fb-439e-8fac-7dab2e9da3ac" providerId="ADAL" clId="{640653DF-2351-3542-9ACE-E7C1920DD897}" dt="2018-10-08T13:03:54.351" v="4617" actId="207"/>
          <ac:spMkLst>
            <pc:docMk/>
            <pc:sldMk cId="4105023975" sldId="696"/>
            <ac:spMk id="7" creationId="{1BCF7637-D53C-714D-BDAF-F5AFC58B9759}"/>
          </ac:spMkLst>
        </pc:spChg>
        <pc:spChg chg="add mod">
          <ac:chgData name="Andreas Biørn-Hansen" userId="f3adb44c-04fb-439e-8fac-7dab2e9da3ac" providerId="ADAL" clId="{640653DF-2351-3542-9ACE-E7C1920DD897}" dt="2018-10-08T13:10:37.180" v="4745" actId="164"/>
          <ac:spMkLst>
            <pc:docMk/>
            <pc:sldMk cId="4105023975" sldId="696"/>
            <ac:spMk id="8" creationId="{FBADFBDF-4F09-0149-B83E-B87A648CE3A1}"/>
          </ac:spMkLst>
        </pc:spChg>
        <pc:spChg chg="add mod">
          <ac:chgData name="Andreas Biørn-Hansen" userId="f3adb44c-04fb-439e-8fac-7dab2e9da3ac" providerId="ADAL" clId="{640653DF-2351-3542-9ACE-E7C1920DD897}" dt="2018-10-08T13:10:28.603" v="4743" actId="164"/>
          <ac:spMkLst>
            <pc:docMk/>
            <pc:sldMk cId="4105023975" sldId="696"/>
            <ac:spMk id="9" creationId="{0E3E106B-FAE8-104C-8771-510A97634D9E}"/>
          </ac:spMkLst>
        </pc:spChg>
        <pc:spChg chg="add mod">
          <ac:chgData name="Andreas Biørn-Hansen" userId="f3adb44c-04fb-439e-8fac-7dab2e9da3ac" providerId="ADAL" clId="{640653DF-2351-3542-9ACE-E7C1920DD897}" dt="2018-10-08T13:10:28.603" v="4743" actId="164"/>
          <ac:spMkLst>
            <pc:docMk/>
            <pc:sldMk cId="4105023975" sldId="696"/>
            <ac:spMk id="10" creationId="{861E268F-4545-A445-8CF3-FD5EBA4DCFF8}"/>
          </ac:spMkLst>
        </pc:spChg>
        <pc:spChg chg="add mod">
          <ac:chgData name="Andreas Biørn-Hansen" userId="f3adb44c-04fb-439e-8fac-7dab2e9da3ac" providerId="ADAL" clId="{640653DF-2351-3542-9ACE-E7C1920DD897}" dt="2018-10-08T13:10:45.491" v="4748" actId="164"/>
          <ac:spMkLst>
            <pc:docMk/>
            <pc:sldMk cId="4105023975" sldId="696"/>
            <ac:spMk id="11" creationId="{98244029-0B8A-1047-8681-3FFA3C03DF85}"/>
          </ac:spMkLst>
        </pc:spChg>
        <pc:spChg chg="add mod">
          <ac:chgData name="Andreas Biørn-Hansen" userId="f3adb44c-04fb-439e-8fac-7dab2e9da3ac" providerId="ADAL" clId="{640653DF-2351-3542-9ACE-E7C1920DD897}" dt="2018-10-08T13:10:45.491" v="4748" actId="164"/>
          <ac:spMkLst>
            <pc:docMk/>
            <pc:sldMk cId="4105023975" sldId="696"/>
            <ac:spMk id="12" creationId="{DB8F7320-0669-3A4C-93F3-0832F7062104}"/>
          </ac:spMkLst>
        </pc:spChg>
        <pc:grpChg chg="add mod">
          <ac:chgData name="Andreas Biørn-Hansen" userId="f3adb44c-04fb-439e-8fac-7dab2e9da3ac" providerId="ADAL" clId="{640653DF-2351-3542-9ACE-E7C1920DD897}" dt="2018-10-08T13:10:28.603" v="4743" actId="164"/>
          <ac:grpSpMkLst>
            <pc:docMk/>
            <pc:sldMk cId="4105023975" sldId="696"/>
            <ac:grpSpMk id="4" creationId="{650C4DA7-2673-B548-BAAA-8A597CC3A772}"/>
          </ac:grpSpMkLst>
        </pc:grpChg>
        <pc:grpChg chg="add mod">
          <ac:chgData name="Andreas Biørn-Hansen" userId="f3adb44c-04fb-439e-8fac-7dab2e9da3ac" providerId="ADAL" clId="{640653DF-2351-3542-9ACE-E7C1920DD897}" dt="2018-10-08T13:10:37.180" v="4745" actId="164"/>
          <ac:grpSpMkLst>
            <pc:docMk/>
            <pc:sldMk cId="4105023975" sldId="696"/>
            <ac:grpSpMk id="13" creationId="{5CA8DDEA-1888-1F4E-A6CC-FF0500B73914}"/>
          </ac:grpSpMkLst>
        </pc:grpChg>
        <pc:grpChg chg="add mod">
          <ac:chgData name="Andreas Biørn-Hansen" userId="f3adb44c-04fb-439e-8fac-7dab2e9da3ac" providerId="ADAL" clId="{640653DF-2351-3542-9ACE-E7C1920DD897}" dt="2018-10-08T13:10:45.491" v="4748" actId="164"/>
          <ac:grpSpMkLst>
            <pc:docMk/>
            <pc:sldMk cId="4105023975" sldId="696"/>
            <ac:grpSpMk id="14" creationId="{0ECF5538-741F-284A-8BDE-39438BB29F75}"/>
          </ac:grpSpMkLst>
        </pc:grpChg>
      </pc:sldChg>
      <pc:sldChg chg="addSp delSp modSp add delAnim modAnim">
        <pc:chgData name="Andreas Biørn-Hansen" userId="f3adb44c-04fb-439e-8fac-7dab2e9da3ac" providerId="ADAL" clId="{640653DF-2351-3542-9ACE-E7C1920DD897}" dt="2018-10-10T11:50:36.417" v="10211" actId="1076"/>
        <pc:sldMkLst>
          <pc:docMk/>
          <pc:sldMk cId="2405263322" sldId="697"/>
        </pc:sldMkLst>
        <pc:spChg chg="mod">
          <ac:chgData name="Andreas Biørn-Hansen" userId="f3adb44c-04fb-439e-8fac-7dab2e9da3ac" providerId="ADAL" clId="{640653DF-2351-3542-9ACE-E7C1920DD897}" dt="2018-10-08T13:37:49.251" v="4938" actId="1076"/>
          <ac:spMkLst>
            <pc:docMk/>
            <pc:sldMk cId="2405263322" sldId="697"/>
            <ac:spMk id="7" creationId="{1BCF7637-D53C-714D-BDAF-F5AFC58B9759}"/>
          </ac:spMkLst>
        </pc:spChg>
        <pc:spChg chg="add mod">
          <ac:chgData name="Andreas Biørn-Hansen" userId="f3adb44c-04fb-439e-8fac-7dab2e9da3ac" providerId="ADAL" clId="{640653DF-2351-3542-9ACE-E7C1920DD897}" dt="2018-10-08T13:14:09.057" v="4776" actId="164"/>
          <ac:spMkLst>
            <pc:docMk/>
            <pc:sldMk cId="2405263322" sldId="697"/>
            <ac:spMk id="15" creationId="{3B2B0A26-B9E9-6545-BB21-7249B9B34955}"/>
          </ac:spMkLst>
        </pc:spChg>
        <pc:spChg chg="add mod">
          <ac:chgData name="Andreas Biørn-Hansen" userId="f3adb44c-04fb-439e-8fac-7dab2e9da3ac" providerId="ADAL" clId="{640653DF-2351-3542-9ACE-E7C1920DD897}" dt="2018-10-08T13:14:09.057" v="4776" actId="164"/>
          <ac:spMkLst>
            <pc:docMk/>
            <pc:sldMk cId="2405263322" sldId="697"/>
            <ac:spMk id="16" creationId="{BCDEE959-830B-B442-9BDF-9273178D76BD}"/>
          </ac:spMkLst>
        </pc:spChg>
        <pc:spChg chg="add mod">
          <ac:chgData name="Andreas Biørn-Hansen" userId="f3adb44c-04fb-439e-8fac-7dab2e9da3ac" providerId="ADAL" clId="{640653DF-2351-3542-9ACE-E7C1920DD897}" dt="2018-10-08T13:14:17.676" v="4779" actId="164"/>
          <ac:spMkLst>
            <pc:docMk/>
            <pc:sldMk cId="2405263322" sldId="697"/>
            <ac:spMk id="17" creationId="{B2EE2009-80F7-3E41-8D59-D69F91F24B07}"/>
          </ac:spMkLst>
        </pc:spChg>
        <pc:spChg chg="add mod">
          <ac:chgData name="Andreas Biørn-Hansen" userId="f3adb44c-04fb-439e-8fac-7dab2e9da3ac" providerId="ADAL" clId="{640653DF-2351-3542-9ACE-E7C1920DD897}" dt="2018-10-08T13:14:17.676" v="4779" actId="164"/>
          <ac:spMkLst>
            <pc:docMk/>
            <pc:sldMk cId="2405263322" sldId="697"/>
            <ac:spMk id="18" creationId="{41FA7A9B-371A-7145-9AFB-135B821C1756}"/>
          </ac:spMkLst>
        </pc:spChg>
        <pc:spChg chg="add mod">
          <ac:chgData name="Andreas Biørn-Hansen" userId="f3adb44c-04fb-439e-8fac-7dab2e9da3ac" providerId="ADAL" clId="{640653DF-2351-3542-9ACE-E7C1920DD897}" dt="2018-10-08T13:14:31.487" v="4784" actId="14100"/>
          <ac:spMkLst>
            <pc:docMk/>
            <pc:sldMk cId="2405263322" sldId="697"/>
            <ac:spMk id="19" creationId="{E594F720-DFCD-0E42-AB6B-BA00FED5CF8B}"/>
          </ac:spMkLst>
        </pc:spChg>
        <pc:spChg chg="add mod">
          <ac:chgData name="Andreas Biørn-Hansen" userId="f3adb44c-04fb-439e-8fac-7dab2e9da3ac" providerId="ADAL" clId="{640653DF-2351-3542-9ACE-E7C1920DD897}" dt="2018-10-08T13:14:42.822" v="4789" actId="14100"/>
          <ac:spMkLst>
            <pc:docMk/>
            <pc:sldMk cId="2405263322" sldId="697"/>
            <ac:spMk id="20" creationId="{71844B16-A352-2244-A6A4-844420194B2F}"/>
          </ac:spMkLst>
        </pc:spChg>
        <pc:spChg chg="add del">
          <ac:chgData name="Andreas Biørn-Hansen" userId="f3adb44c-04fb-439e-8fac-7dab2e9da3ac" providerId="ADAL" clId="{640653DF-2351-3542-9ACE-E7C1920DD897}" dt="2018-10-08T13:15:31.397" v="4795"/>
          <ac:spMkLst>
            <pc:docMk/>
            <pc:sldMk cId="2405263322" sldId="697"/>
            <ac:spMk id="21" creationId="{7563B4DA-EA62-0E44-8A3C-4258629AEF42}"/>
          </ac:spMkLst>
        </pc:spChg>
        <pc:spChg chg="add mod">
          <ac:chgData name="Andreas Biørn-Hansen" userId="f3adb44c-04fb-439e-8fac-7dab2e9da3ac" providerId="ADAL" clId="{640653DF-2351-3542-9ACE-E7C1920DD897}" dt="2018-10-08T13:22:40.410" v="4849" actId="207"/>
          <ac:spMkLst>
            <pc:docMk/>
            <pc:sldMk cId="2405263322" sldId="697"/>
            <ac:spMk id="23" creationId="{08AA7D75-1B82-594F-8198-80729FDD401E}"/>
          </ac:spMkLst>
        </pc:spChg>
        <pc:spChg chg="add mod">
          <ac:chgData name="Andreas Biørn-Hansen" userId="f3adb44c-04fb-439e-8fac-7dab2e9da3ac" providerId="ADAL" clId="{640653DF-2351-3542-9ACE-E7C1920DD897}" dt="2018-10-08T13:26:30.121" v="4867" actId="1076"/>
          <ac:spMkLst>
            <pc:docMk/>
            <pc:sldMk cId="2405263322" sldId="697"/>
            <ac:spMk id="26" creationId="{AD893F01-A8AA-6043-B15A-CEF95FCCCF92}"/>
          </ac:spMkLst>
        </pc:spChg>
        <pc:spChg chg="add mod">
          <ac:chgData name="Andreas Biørn-Hansen" userId="f3adb44c-04fb-439e-8fac-7dab2e9da3ac" providerId="ADAL" clId="{640653DF-2351-3542-9ACE-E7C1920DD897}" dt="2018-10-08T13:32:55.347" v="4896" actId="14100"/>
          <ac:spMkLst>
            <pc:docMk/>
            <pc:sldMk cId="2405263322" sldId="697"/>
            <ac:spMk id="27" creationId="{6837D184-E4C2-6043-8353-61C657D088FD}"/>
          </ac:spMkLst>
        </pc:spChg>
        <pc:spChg chg="add mod">
          <ac:chgData name="Andreas Biørn-Hansen" userId="f3adb44c-04fb-439e-8fac-7dab2e9da3ac" providerId="ADAL" clId="{640653DF-2351-3542-9ACE-E7C1920DD897}" dt="2018-10-08T13:33:23.790" v="4905" actId="164"/>
          <ac:spMkLst>
            <pc:docMk/>
            <pc:sldMk cId="2405263322" sldId="697"/>
            <ac:spMk id="28" creationId="{AC52C269-9A0B-C946-AED5-3B2936FF89D4}"/>
          </ac:spMkLst>
        </pc:spChg>
        <pc:spChg chg="add mod">
          <ac:chgData name="Andreas Biørn-Hansen" userId="f3adb44c-04fb-439e-8fac-7dab2e9da3ac" providerId="ADAL" clId="{640653DF-2351-3542-9ACE-E7C1920DD897}" dt="2018-10-08T13:33:23.790" v="4905" actId="164"/>
          <ac:spMkLst>
            <pc:docMk/>
            <pc:sldMk cId="2405263322" sldId="697"/>
            <ac:spMk id="29" creationId="{3B6AA0C6-B873-EF4D-BAEA-D0648D12DF99}"/>
          </ac:spMkLst>
        </pc:spChg>
        <pc:spChg chg="add del mod">
          <ac:chgData name="Andreas Biørn-Hansen" userId="f3adb44c-04fb-439e-8fac-7dab2e9da3ac" providerId="ADAL" clId="{640653DF-2351-3542-9ACE-E7C1920DD897}" dt="2018-10-10T11:50:34.294" v="10210" actId="478"/>
          <ac:spMkLst>
            <pc:docMk/>
            <pc:sldMk cId="2405263322" sldId="697"/>
            <ac:spMk id="31" creationId="{87527BB5-D91D-1E49-8C54-BCBB8A2DC028}"/>
          </ac:spMkLst>
        </pc:spChg>
        <pc:spChg chg="add mod">
          <ac:chgData name="Andreas Biørn-Hansen" userId="f3adb44c-04fb-439e-8fac-7dab2e9da3ac" providerId="ADAL" clId="{640653DF-2351-3542-9ACE-E7C1920DD897}" dt="2018-10-08T13:36:11.231" v="4926" actId="164"/>
          <ac:spMkLst>
            <pc:docMk/>
            <pc:sldMk cId="2405263322" sldId="697"/>
            <ac:spMk id="32" creationId="{3CDBA6E1-2858-624D-884F-75B3F32036C4}"/>
          </ac:spMkLst>
        </pc:spChg>
        <pc:spChg chg="add del mod">
          <ac:chgData name="Andreas Biørn-Hansen" userId="f3adb44c-04fb-439e-8fac-7dab2e9da3ac" providerId="ADAL" clId="{640653DF-2351-3542-9ACE-E7C1920DD897}" dt="2018-10-08T13:36:33.086" v="4928"/>
          <ac:spMkLst>
            <pc:docMk/>
            <pc:sldMk cId="2405263322" sldId="697"/>
            <ac:spMk id="33" creationId="{31E4B975-0A21-FA43-BB37-3B3D473B4BD7}"/>
          </ac:spMkLst>
        </pc:spChg>
        <pc:spChg chg="add mod">
          <ac:chgData name="Andreas Biørn-Hansen" userId="f3adb44c-04fb-439e-8fac-7dab2e9da3ac" providerId="ADAL" clId="{640653DF-2351-3542-9ACE-E7C1920DD897}" dt="2018-10-08T13:36:11.231" v="4926" actId="164"/>
          <ac:spMkLst>
            <pc:docMk/>
            <pc:sldMk cId="2405263322" sldId="697"/>
            <ac:spMk id="34" creationId="{38EC9985-7709-6E43-945E-0979335436D1}"/>
          </ac:spMkLst>
        </pc:spChg>
        <pc:spChg chg="add mod">
          <ac:chgData name="Andreas Biørn-Hansen" userId="f3adb44c-04fb-439e-8fac-7dab2e9da3ac" providerId="ADAL" clId="{640653DF-2351-3542-9ACE-E7C1920DD897}" dt="2018-10-10T11:50:36.417" v="10211" actId="1076"/>
          <ac:spMkLst>
            <pc:docMk/>
            <pc:sldMk cId="2405263322" sldId="697"/>
            <ac:spMk id="36" creationId="{985753CC-3A66-B04C-9770-9D4BCF72F3C8}"/>
          </ac:spMkLst>
        </pc:spChg>
        <pc:spChg chg="add mod">
          <ac:chgData name="Andreas Biørn-Hansen" userId="f3adb44c-04fb-439e-8fac-7dab2e9da3ac" providerId="ADAL" clId="{640653DF-2351-3542-9ACE-E7C1920DD897}" dt="2018-10-08T13:37:35.687" v="4936" actId="164"/>
          <ac:spMkLst>
            <pc:docMk/>
            <pc:sldMk cId="2405263322" sldId="697"/>
            <ac:spMk id="38" creationId="{2F7D8331-2BE2-D440-BE5D-08C499A47CFC}"/>
          </ac:spMkLst>
        </pc:spChg>
        <pc:grpChg chg="del">
          <ac:chgData name="Andreas Biørn-Hansen" userId="f3adb44c-04fb-439e-8fac-7dab2e9da3ac" providerId="ADAL" clId="{640653DF-2351-3542-9ACE-E7C1920DD897}" dt="2018-10-08T13:12:43.258" v="4760" actId="478"/>
          <ac:grpSpMkLst>
            <pc:docMk/>
            <pc:sldMk cId="2405263322" sldId="697"/>
            <ac:grpSpMk id="4" creationId="{650C4DA7-2673-B548-BAAA-8A597CC3A772}"/>
          </ac:grpSpMkLst>
        </pc:grpChg>
        <pc:grpChg chg="add mod">
          <ac:chgData name="Andreas Biørn-Hansen" userId="f3adb44c-04fb-439e-8fac-7dab2e9da3ac" providerId="ADAL" clId="{640653DF-2351-3542-9ACE-E7C1920DD897}" dt="2018-10-08T13:14:09.057" v="4776" actId="164"/>
          <ac:grpSpMkLst>
            <pc:docMk/>
            <pc:sldMk cId="2405263322" sldId="697"/>
            <ac:grpSpMk id="5" creationId="{2624C1E0-66EB-0E49-976D-713820688253}"/>
          </ac:grpSpMkLst>
        </pc:grpChg>
        <pc:grpChg chg="add mod">
          <ac:chgData name="Andreas Biørn-Hansen" userId="f3adb44c-04fb-439e-8fac-7dab2e9da3ac" providerId="ADAL" clId="{640653DF-2351-3542-9ACE-E7C1920DD897}" dt="2018-10-08T13:14:17.676" v="4779" actId="164"/>
          <ac:grpSpMkLst>
            <pc:docMk/>
            <pc:sldMk cId="2405263322" sldId="697"/>
            <ac:grpSpMk id="6" creationId="{9E4F76EB-B0BA-7249-AE44-43EC192C65A6}"/>
          </ac:grpSpMkLst>
        </pc:grpChg>
        <pc:grpChg chg="del">
          <ac:chgData name="Andreas Biørn-Hansen" userId="f3adb44c-04fb-439e-8fac-7dab2e9da3ac" providerId="ADAL" clId="{640653DF-2351-3542-9ACE-E7C1920DD897}" dt="2018-10-08T13:12:44.304" v="4761" actId="478"/>
          <ac:grpSpMkLst>
            <pc:docMk/>
            <pc:sldMk cId="2405263322" sldId="697"/>
            <ac:grpSpMk id="13" creationId="{5CA8DDEA-1888-1F4E-A6CC-FF0500B73914}"/>
          </ac:grpSpMkLst>
        </pc:grpChg>
        <pc:grpChg chg="del">
          <ac:chgData name="Andreas Biørn-Hansen" userId="f3adb44c-04fb-439e-8fac-7dab2e9da3ac" providerId="ADAL" clId="{640653DF-2351-3542-9ACE-E7C1920DD897}" dt="2018-10-08T13:12:47.016" v="4762" actId="478"/>
          <ac:grpSpMkLst>
            <pc:docMk/>
            <pc:sldMk cId="2405263322" sldId="697"/>
            <ac:grpSpMk id="14" creationId="{0ECF5538-741F-284A-8BDE-39438BB29F75}"/>
          </ac:grpSpMkLst>
        </pc:grpChg>
        <pc:grpChg chg="add mod">
          <ac:chgData name="Andreas Biørn-Hansen" userId="f3adb44c-04fb-439e-8fac-7dab2e9da3ac" providerId="ADAL" clId="{640653DF-2351-3542-9ACE-E7C1920DD897}" dt="2018-10-08T13:33:23.790" v="4905" actId="164"/>
          <ac:grpSpMkLst>
            <pc:docMk/>
            <pc:sldMk cId="2405263322" sldId="697"/>
            <ac:grpSpMk id="30" creationId="{A049223B-3C01-CB42-BC34-A33072C38970}"/>
          </ac:grpSpMkLst>
        </pc:grpChg>
        <pc:grpChg chg="add mod">
          <ac:chgData name="Andreas Biørn-Hansen" userId="f3adb44c-04fb-439e-8fac-7dab2e9da3ac" providerId="ADAL" clId="{640653DF-2351-3542-9ACE-E7C1920DD897}" dt="2018-10-08T13:36:33.086" v="4928"/>
          <ac:grpSpMkLst>
            <pc:docMk/>
            <pc:sldMk cId="2405263322" sldId="697"/>
            <ac:grpSpMk id="35" creationId="{E4A4669F-3387-FE4D-9369-D034A6616448}"/>
          </ac:grpSpMkLst>
        </pc:grpChg>
        <pc:grpChg chg="add mod">
          <ac:chgData name="Andreas Biørn-Hansen" userId="f3adb44c-04fb-439e-8fac-7dab2e9da3ac" providerId="ADAL" clId="{640653DF-2351-3542-9ACE-E7C1920DD897}" dt="2018-10-08T13:37:53.265" v="4939" actId="1076"/>
          <ac:grpSpMkLst>
            <pc:docMk/>
            <pc:sldMk cId="2405263322" sldId="697"/>
            <ac:grpSpMk id="39" creationId="{A15960D8-E497-A84A-AAB1-20E234F039AC}"/>
          </ac:grpSpMkLst>
        </pc:grpChg>
        <pc:picChg chg="add mod">
          <ac:chgData name="Andreas Biørn-Hansen" userId="f3adb44c-04fb-439e-8fac-7dab2e9da3ac" providerId="ADAL" clId="{640653DF-2351-3542-9ACE-E7C1920DD897}" dt="2018-10-08T13:22:14.463" v="4847" actId="167"/>
          <ac:picMkLst>
            <pc:docMk/>
            <pc:sldMk cId="2405263322" sldId="697"/>
            <ac:picMk id="22" creationId="{CFC6D5CC-34E3-D740-B6C3-667DAD61E01E}"/>
          </ac:picMkLst>
        </pc:picChg>
        <pc:picChg chg="add del mod">
          <ac:chgData name="Andreas Biørn-Hansen" userId="f3adb44c-04fb-439e-8fac-7dab2e9da3ac" providerId="ADAL" clId="{640653DF-2351-3542-9ACE-E7C1920DD897}" dt="2018-10-08T13:23:33.643" v="4851" actId="478"/>
          <ac:picMkLst>
            <pc:docMk/>
            <pc:sldMk cId="2405263322" sldId="697"/>
            <ac:picMk id="24" creationId="{895E0941-26C2-1C4E-8B28-0A006CC9E4CE}"/>
          </ac:picMkLst>
        </pc:picChg>
        <pc:picChg chg="add mod">
          <ac:chgData name="Andreas Biørn-Hansen" userId="f3adb44c-04fb-439e-8fac-7dab2e9da3ac" providerId="ADAL" clId="{640653DF-2351-3542-9ACE-E7C1920DD897}" dt="2018-10-08T13:27:23.877" v="4875" actId="166"/>
          <ac:picMkLst>
            <pc:docMk/>
            <pc:sldMk cId="2405263322" sldId="697"/>
            <ac:picMk id="25" creationId="{2EA243B9-6D4F-D94F-8649-84BF06E4EDEE}"/>
          </ac:picMkLst>
        </pc:picChg>
        <pc:picChg chg="add mod">
          <ac:chgData name="Andreas Biørn-Hansen" userId="f3adb44c-04fb-439e-8fac-7dab2e9da3ac" providerId="ADAL" clId="{640653DF-2351-3542-9ACE-E7C1920DD897}" dt="2018-10-08T13:37:35.687" v="4936" actId="164"/>
          <ac:picMkLst>
            <pc:docMk/>
            <pc:sldMk cId="2405263322" sldId="697"/>
            <ac:picMk id="37" creationId="{D42A9653-58B5-9349-A2EC-886865F071AA}"/>
          </ac:picMkLst>
        </pc:picChg>
      </pc:sldChg>
      <pc:sldChg chg="delSp modSp add">
        <pc:chgData name="Andreas Biørn-Hansen" userId="f3adb44c-04fb-439e-8fac-7dab2e9da3ac" providerId="ADAL" clId="{640653DF-2351-3542-9ACE-E7C1920DD897}" dt="2018-10-08T16:27:32.876" v="5002" actId="20577"/>
        <pc:sldMkLst>
          <pc:docMk/>
          <pc:sldMk cId="3657700502" sldId="698"/>
        </pc:sldMkLst>
        <pc:spChg chg="del topLvl">
          <ac:chgData name="Andreas Biørn-Hansen" userId="f3adb44c-04fb-439e-8fac-7dab2e9da3ac" providerId="ADAL" clId="{640653DF-2351-3542-9ACE-E7C1920DD897}" dt="2018-10-08T16:27:17.059" v="4989" actId="478"/>
          <ac:spMkLst>
            <pc:docMk/>
            <pc:sldMk cId="3657700502" sldId="698"/>
            <ac:spMk id="54" creationId="{00000000-0000-0000-0000-000000000000}"/>
          </ac:spMkLst>
        </pc:spChg>
        <pc:spChg chg="mod topLvl">
          <ac:chgData name="Andreas Biørn-Hansen" userId="f3adb44c-04fb-439e-8fac-7dab2e9da3ac" providerId="ADAL" clId="{640653DF-2351-3542-9ACE-E7C1920DD897}" dt="2018-10-08T16:27:32.876" v="5002" actId="20577"/>
          <ac:spMkLst>
            <pc:docMk/>
            <pc:sldMk cId="3657700502" sldId="698"/>
            <ac:spMk id="56" creationId="{00000000-0000-0000-0000-000000000000}"/>
          </ac:spMkLst>
        </pc:spChg>
        <pc:grpChg chg="del">
          <ac:chgData name="Andreas Biørn-Hansen" userId="f3adb44c-04fb-439e-8fac-7dab2e9da3ac" providerId="ADAL" clId="{640653DF-2351-3542-9ACE-E7C1920DD897}" dt="2018-10-08T16:27:17.059" v="4989" actId="478"/>
          <ac:grpSpMkLst>
            <pc:docMk/>
            <pc:sldMk cId="3657700502" sldId="698"/>
            <ac:grpSpMk id="2" creationId="{23C9AE80-9B73-7540-8E0A-17737C326528}"/>
          </ac:grpSpMkLst>
        </pc:grpChg>
      </pc:sldChg>
      <pc:sldChg chg="modSp add">
        <pc:chgData name="Andreas Biørn-Hansen" userId="f3adb44c-04fb-439e-8fac-7dab2e9da3ac" providerId="ADAL" clId="{640653DF-2351-3542-9ACE-E7C1920DD897}" dt="2018-10-10T09:28:25.855" v="9208" actId="790"/>
        <pc:sldMkLst>
          <pc:docMk/>
          <pc:sldMk cId="319231027" sldId="699"/>
        </pc:sldMkLst>
        <pc:spChg chg="mod">
          <ac:chgData name="Andreas Biørn-Hansen" userId="f3adb44c-04fb-439e-8fac-7dab2e9da3ac" providerId="ADAL" clId="{640653DF-2351-3542-9ACE-E7C1920DD897}" dt="2018-10-10T09:28:25.855" v="9208" actId="790"/>
          <ac:spMkLst>
            <pc:docMk/>
            <pc:sldMk cId="319231027" sldId="699"/>
            <ac:spMk id="56" creationId="{00000000-0000-0000-0000-000000000000}"/>
          </ac:spMkLst>
        </pc:spChg>
      </pc:sldChg>
      <pc:sldChg chg="addSp delSp modSp add ord addAnim delAnim modAnim">
        <pc:chgData name="Andreas Biørn-Hansen" userId="f3adb44c-04fb-439e-8fac-7dab2e9da3ac" providerId="ADAL" clId="{640653DF-2351-3542-9ACE-E7C1920DD897}" dt="2018-10-10T09:13:56.059" v="9134"/>
        <pc:sldMkLst>
          <pc:docMk/>
          <pc:sldMk cId="3525698022" sldId="700"/>
        </pc:sldMkLst>
        <pc:spChg chg="mod">
          <ac:chgData name="Andreas Biørn-Hansen" userId="f3adb44c-04fb-439e-8fac-7dab2e9da3ac" providerId="ADAL" clId="{640653DF-2351-3542-9ACE-E7C1920DD897}" dt="2018-10-08T19:56:39.724" v="5632" actId="1035"/>
          <ac:spMkLst>
            <pc:docMk/>
            <pc:sldMk cId="3525698022" sldId="700"/>
            <ac:spMk id="3" creationId="{171E2705-1F41-3F44-AF79-3EBCCA14DA06}"/>
          </ac:spMkLst>
        </pc:spChg>
        <pc:spChg chg="mod">
          <ac:chgData name="Andreas Biørn-Hansen" userId="f3adb44c-04fb-439e-8fac-7dab2e9da3ac" providerId="ADAL" clId="{640653DF-2351-3542-9ACE-E7C1920DD897}" dt="2018-10-09T06:30:37.624" v="6647" actId="20577"/>
          <ac:spMkLst>
            <pc:docMk/>
            <pc:sldMk cId="3525698022" sldId="700"/>
            <ac:spMk id="7" creationId="{BB558855-9BE0-4B44-82C3-8FF43C1C96AF}"/>
          </ac:spMkLst>
        </pc:spChg>
        <pc:spChg chg="add mod">
          <ac:chgData name="Andreas Biørn-Hansen" userId="f3adb44c-04fb-439e-8fac-7dab2e9da3ac" providerId="ADAL" clId="{640653DF-2351-3542-9ACE-E7C1920DD897}" dt="2018-10-10T09:13:43.285" v="9130" actId="1035"/>
          <ac:spMkLst>
            <pc:docMk/>
            <pc:sldMk cId="3525698022" sldId="700"/>
            <ac:spMk id="22" creationId="{9D3238A5-042D-9340-BE68-48950143D1BE}"/>
          </ac:spMkLst>
        </pc:spChg>
        <pc:spChg chg="mod">
          <ac:chgData name="Andreas Biørn-Hansen" userId="f3adb44c-04fb-439e-8fac-7dab2e9da3ac" providerId="ADAL" clId="{640653DF-2351-3542-9ACE-E7C1920DD897}" dt="2018-10-08T19:56:35.007" v="5615" actId="20577"/>
          <ac:spMkLst>
            <pc:docMk/>
            <pc:sldMk cId="3525698022" sldId="700"/>
            <ac:spMk id="54" creationId="{00000000-0000-0000-0000-000000000000}"/>
          </ac:spMkLst>
        </pc:spChg>
        <pc:spChg chg="mod">
          <ac:chgData name="Andreas Biørn-Hansen" userId="f3adb44c-04fb-439e-8fac-7dab2e9da3ac" providerId="ADAL" clId="{640653DF-2351-3542-9ACE-E7C1920DD897}" dt="2018-10-08T19:53:26.747" v="5517" actId="20577"/>
          <ac:spMkLst>
            <pc:docMk/>
            <pc:sldMk cId="3525698022" sldId="700"/>
            <ac:spMk id="56" creationId="{00000000-0000-0000-0000-000000000000}"/>
          </ac:spMkLst>
        </pc:spChg>
        <pc:grpChg chg="add del">
          <ac:chgData name="Andreas Biørn-Hansen" userId="f3adb44c-04fb-439e-8fac-7dab2e9da3ac" providerId="ADAL" clId="{640653DF-2351-3542-9ACE-E7C1920DD897}" dt="2018-10-08T19:54:03.679" v="5528" actId="478"/>
          <ac:grpSpMkLst>
            <pc:docMk/>
            <pc:sldMk cId="3525698022" sldId="700"/>
            <ac:grpSpMk id="5" creationId="{C6163C72-520F-934E-99AC-6DA8D8E496F1}"/>
          </ac:grpSpMkLst>
        </pc:grpChg>
        <pc:grpChg chg="del">
          <ac:chgData name="Andreas Biørn-Hansen" userId="f3adb44c-04fb-439e-8fac-7dab2e9da3ac" providerId="ADAL" clId="{640653DF-2351-3542-9ACE-E7C1920DD897}" dt="2018-10-08T19:54:05.985" v="5530" actId="478"/>
          <ac:grpSpMkLst>
            <pc:docMk/>
            <pc:sldMk cId="3525698022" sldId="700"/>
            <ac:grpSpMk id="6" creationId="{763BD44C-C82E-2E4E-888F-D414BC8EA70C}"/>
          </ac:grpSpMkLst>
        </pc:grpChg>
        <pc:grpChg chg="add del">
          <ac:chgData name="Andreas Biørn-Hansen" userId="f3adb44c-04fb-439e-8fac-7dab2e9da3ac" providerId="ADAL" clId="{640653DF-2351-3542-9ACE-E7C1920DD897}" dt="2018-10-08T19:54:04.858" v="5529" actId="478"/>
          <ac:grpSpMkLst>
            <pc:docMk/>
            <pc:sldMk cId="3525698022" sldId="700"/>
            <ac:grpSpMk id="8" creationId="{878207D1-EDC1-9843-B90A-E8C7CEE2EE9E}"/>
          </ac:grpSpMkLst>
        </pc:grpChg>
        <pc:picChg chg="del">
          <ac:chgData name="Andreas Biørn-Hansen" userId="f3adb44c-04fb-439e-8fac-7dab2e9da3ac" providerId="ADAL" clId="{640653DF-2351-3542-9ACE-E7C1920DD897}" dt="2018-10-08T19:53:28.639" v="5518" actId="478"/>
          <ac:picMkLst>
            <pc:docMk/>
            <pc:sldMk cId="3525698022" sldId="700"/>
            <ac:picMk id="4" creationId="{DA12AC2F-6A72-1C44-B750-D64843A2A8BB}"/>
          </ac:picMkLst>
        </pc:picChg>
        <pc:picChg chg="add mod">
          <ac:chgData name="Andreas Biørn-Hansen" userId="f3adb44c-04fb-439e-8fac-7dab2e9da3ac" providerId="ADAL" clId="{640653DF-2351-3542-9ACE-E7C1920DD897}" dt="2018-10-09T06:52:09.445" v="6674" actId="1076"/>
          <ac:picMkLst>
            <pc:docMk/>
            <pc:sldMk cId="3525698022" sldId="700"/>
            <ac:picMk id="12" creationId="{805155B2-C123-F743-A2D4-27D6E3ED7AD9}"/>
          </ac:picMkLst>
        </pc:picChg>
        <pc:cxnChg chg="add del">
          <ac:chgData name="Andreas Biørn-Hansen" userId="f3adb44c-04fb-439e-8fac-7dab2e9da3ac" providerId="ADAL" clId="{640653DF-2351-3542-9ACE-E7C1920DD897}" dt="2018-10-10T09:13:53.152" v="9133" actId="478"/>
          <ac:cxnSpMkLst>
            <pc:docMk/>
            <pc:sldMk cId="3525698022" sldId="700"/>
            <ac:cxnSpMk id="21" creationId="{06A23ABE-6194-4E4F-BE56-B78412C0CCD1}"/>
          </ac:cxnSpMkLst>
        </pc:cxnChg>
      </pc:sldChg>
      <pc:sldChg chg="addSp delSp modSp add modAnim">
        <pc:chgData name="Andreas Biørn-Hansen" userId="f3adb44c-04fb-439e-8fac-7dab2e9da3ac" providerId="ADAL" clId="{640653DF-2351-3542-9ACE-E7C1920DD897}" dt="2018-10-10T09:28:47.237" v="9209" actId="790"/>
        <pc:sldMkLst>
          <pc:docMk/>
          <pc:sldMk cId="101882409" sldId="701"/>
        </pc:sldMkLst>
        <pc:spChg chg="add del">
          <ac:chgData name="Andreas Biørn-Hansen" userId="f3adb44c-04fb-439e-8fac-7dab2e9da3ac" providerId="ADAL" clId="{640653DF-2351-3542-9ACE-E7C1920DD897}" dt="2018-10-10T05:22:48.101" v="7844"/>
          <ac:spMkLst>
            <pc:docMk/>
            <pc:sldMk cId="101882409" sldId="701"/>
            <ac:spMk id="6" creationId="{C75420D0-6EDF-6541-ABDA-04EBD276743A}"/>
          </ac:spMkLst>
        </pc:spChg>
        <pc:spChg chg="mod">
          <ac:chgData name="Andreas Biørn-Hansen" userId="f3adb44c-04fb-439e-8fac-7dab2e9da3ac" providerId="ADAL" clId="{640653DF-2351-3542-9ACE-E7C1920DD897}" dt="2018-10-10T09:25:47.737" v="9198" actId="1036"/>
          <ac:spMkLst>
            <pc:docMk/>
            <pc:sldMk cId="101882409" sldId="701"/>
            <ac:spMk id="54" creationId="{00000000-0000-0000-0000-000000000000}"/>
          </ac:spMkLst>
        </pc:spChg>
        <pc:spChg chg="mod">
          <ac:chgData name="Andreas Biørn-Hansen" userId="f3adb44c-04fb-439e-8fac-7dab2e9da3ac" providerId="ADAL" clId="{640653DF-2351-3542-9ACE-E7C1920DD897}" dt="2018-10-10T09:28:47.237" v="9209" actId="790"/>
          <ac:spMkLst>
            <pc:docMk/>
            <pc:sldMk cId="101882409" sldId="701"/>
            <ac:spMk id="56" creationId="{00000000-0000-0000-0000-000000000000}"/>
          </ac:spMkLst>
        </pc:spChg>
        <pc:picChg chg="add mod">
          <ac:chgData name="Andreas Biørn-Hansen" userId="f3adb44c-04fb-439e-8fac-7dab2e9da3ac" providerId="ADAL" clId="{640653DF-2351-3542-9ACE-E7C1920DD897}" dt="2018-10-09T17:05:38.554" v="7800" actId="14100"/>
          <ac:picMkLst>
            <pc:docMk/>
            <pc:sldMk cId="101882409" sldId="701"/>
            <ac:picMk id="5" creationId="{1DBED928-959B-924D-9B98-20CAED860932}"/>
          </ac:picMkLst>
        </pc:picChg>
      </pc:sldChg>
      <pc:sldChg chg="delSp modSp add del delAnim">
        <pc:chgData name="Andreas Biørn-Hansen" userId="f3adb44c-04fb-439e-8fac-7dab2e9da3ac" providerId="ADAL" clId="{640653DF-2351-3542-9ACE-E7C1920DD897}" dt="2018-10-09T06:52:15.641" v="6675" actId="2696"/>
        <pc:sldMkLst>
          <pc:docMk/>
          <pc:sldMk cId="2920527804" sldId="717"/>
        </pc:sldMkLst>
        <pc:spChg chg="mod">
          <ac:chgData name="Andreas Biørn-Hansen" userId="f3adb44c-04fb-439e-8fac-7dab2e9da3ac" providerId="ADAL" clId="{640653DF-2351-3542-9ACE-E7C1920DD897}" dt="2018-10-08T19:48:52.534" v="5420" actId="1076"/>
          <ac:spMkLst>
            <pc:docMk/>
            <pc:sldMk cId="2920527804" sldId="717"/>
            <ac:spMk id="3" creationId="{B2980F20-3649-AC4D-AE03-7B1BDE65C3CB}"/>
          </ac:spMkLst>
        </pc:spChg>
        <pc:spChg chg="del">
          <ac:chgData name="Andreas Biørn-Hansen" userId="f3adb44c-04fb-439e-8fac-7dab2e9da3ac" providerId="ADAL" clId="{640653DF-2351-3542-9ACE-E7C1920DD897}" dt="2018-10-08T19:48:06.274" v="5393" actId="478"/>
          <ac:spMkLst>
            <pc:docMk/>
            <pc:sldMk cId="2920527804" sldId="717"/>
            <ac:spMk id="4" creationId="{4C45ED8B-A55A-7A40-AD05-112ECC4EBB3E}"/>
          </ac:spMkLst>
        </pc:spChg>
        <pc:spChg chg="mod">
          <ac:chgData name="Andreas Biørn-Hansen" userId="f3adb44c-04fb-439e-8fac-7dab2e9da3ac" providerId="ADAL" clId="{640653DF-2351-3542-9ACE-E7C1920DD897}" dt="2018-10-09T04:43:47.106" v="6501" actId="20577"/>
          <ac:spMkLst>
            <pc:docMk/>
            <pc:sldMk cId="2920527804" sldId="717"/>
            <ac:spMk id="7" creationId="{782FA498-4021-5741-BCCC-C839F58FF49B}"/>
          </ac:spMkLst>
        </pc:spChg>
        <pc:spChg chg="mod">
          <ac:chgData name="Andreas Biørn-Hansen" userId="f3adb44c-04fb-439e-8fac-7dab2e9da3ac" providerId="ADAL" clId="{640653DF-2351-3542-9ACE-E7C1920DD897}" dt="2018-10-08T19:53:20.371" v="5500" actId="20577"/>
          <ac:spMkLst>
            <pc:docMk/>
            <pc:sldMk cId="2920527804" sldId="717"/>
            <ac:spMk id="10" creationId="{97972FBE-6604-744D-A9E9-225C018934ED}"/>
          </ac:spMkLst>
        </pc:spChg>
        <pc:spChg chg="mod">
          <ac:chgData name="Andreas Biørn-Hansen" userId="f3adb44c-04fb-439e-8fac-7dab2e9da3ac" providerId="ADAL" clId="{640653DF-2351-3542-9ACE-E7C1920DD897}" dt="2018-10-08T19:48:52.534" v="5420" actId="1076"/>
          <ac:spMkLst>
            <pc:docMk/>
            <pc:sldMk cId="2920527804" sldId="717"/>
            <ac:spMk id="13" creationId="{36C400BF-6C18-B34B-AD2E-CCB37BD84327}"/>
          </ac:spMkLst>
        </pc:spChg>
        <pc:spChg chg="del mod">
          <ac:chgData name="Andreas Biørn-Hansen" userId="f3adb44c-04fb-439e-8fac-7dab2e9da3ac" providerId="ADAL" clId="{640653DF-2351-3542-9ACE-E7C1920DD897}" dt="2018-10-08T19:52:54.031" v="5458" actId="478"/>
          <ac:spMkLst>
            <pc:docMk/>
            <pc:sldMk cId="2920527804" sldId="717"/>
            <ac:spMk id="14" creationId="{5FB164C8-AB7E-2D47-8B78-781FFFE2AD81}"/>
          </ac:spMkLst>
        </pc:spChg>
        <pc:spChg chg="del">
          <ac:chgData name="Andreas Biørn-Hansen" userId="f3adb44c-04fb-439e-8fac-7dab2e9da3ac" providerId="ADAL" clId="{640653DF-2351-3542-9ACE-E7C1920DD897}" dt="2018-10-08T19:48:19.352" v="5413" actId="478"/>
          <ac:spMkLst>
            <pc:docMk/>
            <pc:sldMk cId="2920527804" sldId="717"/>
            <ac:spMk id="28" creationId="{B0038527-16FB-2D41-84B1-F24235FBA405}"/>
          </ac:spMkLst>
        </pc:spChg>
        <pc:picChg chg="del">
          <ac:chgData name="Andreas Biørn-Hansen" userId="f3adb44c-04fb-439e-8fac-7dab2e9da3ac" providerId="ADAL" clId="{640653DF-2351-3542-9ACE-E7C1920DD897}" dt="2018-10-08T19:48:30.640" v="5414" actId="478"/>
          <ac:picMkLst>
            <pc:docMk/>
            <pc:sldMk cId="2920527804" sldId="717"/>
            <ac:picMk id="5" creationId="{35215846-11C7-2248-944F-0EA16FF2F500}"/>
          </ac:picMkLst>
        </pc:picChg>
        <pc:picChg chg="del">
          <ac:chgData name="Andreas Biørn-Hansen" userId="f3adb44c-04fb-439e-8fac-7dab2e9da3ac" providerId="ADAL" clId="{640653DF-2351-3542-9ACE-E7C1920DD897}" dt="2018-10-08T19:48:30.640" v="5414" actId="478"/>
          <ac:picMkLst>
            <pc:docMk/>
            <pc:sldMk cId="2920527804" sldId="717"/>
            <ac:picMk id="6" creationId="{BAE562D5-4108-C94C-9D6C-397D5D8967C2}"/>
          </ac:picMkLst>
        </pc:picChg>
      </pc:sldChg>
      <pc:sldChg chg="addSp modSp add modAnim">
        <pc:chgData name="Andreas Biørn-Hansen" userId="f3adb44c-04fb-439e-8fac-7dab2e9da3ac" providerId="ADAL" clId="{640653DF-2351-3542-9ACE-E7C1920DD897}" dt="2018-10-10T11:00:12.066" v="9448" actId="20577"/>
        <pc:sldMkLst>
          <pc:docMk/>
          <pc:sldMk cId="2109448809" sldId="718"/>
        </pc:sldMkLst>
        <pc:spChg chg="add mod">
          <ac:chgData name="Andreas Biørn-Hansen" userId="f3adb44c-04fb-439e-8fac-7dab2e9da3ac" providerId="ADAL" clId="{640653DF-2351-3542-9ACE-E7C1920DD897}" dt="2018-10-10T11:00:12.066" v="9448" actId="20577"/>
          <ac:spMkLst>
            <pc:docMk/>
            <pc:sldMk cId="2109448809" sldId="718"/>
            <ac:spMk id="2" creationId="{488B4D11-7AFC-E94B-B164-5D71F63E84DF}"/>
          </ac:spMkLst>
        </pc:spChg>
        <pc:spChg chg="add mod">
          <ac:chgData name="Andreas Biørn-Hansen" userId="f3adb44c-04fb-439e-8fac-7dab2e9da3ac" providerId="ADAL" clId="{640653DF-2351-3542-9ACE-E7C1920DD897}" dt="2018-10-10T08:20:03.584" v="8986" actId="404"/>
          <ac:spMkLst>
            <pc:docMk/>
            <pc:sldMk cId="2109448809" sldId="718"/>
            <ac:spMk id="3" creationId="{73837799-EF8F-734E-A872-4F16A8146E37}"/>
          </ac:spMkLst>
        </pc:spChg>
      </pc:sldChg>
      <pc:sldChg chg="addSp modSp add modAnim">
        <pc:chgData name="Andreas Biørn-Hansen" userId="f3adb44c-04fb-439e-8fac-7dab2e9da3ac" providerId="ADAL" clId="{640653DF-2351-3542-9ACE-E7C1920DD897}" dt="2018-10-08T20:21:12.026" v="6455" actId="1076"/>
        <pc:sldMkLst>
          <pc:docMk/>
          <pc:sldMk cId="1439095583" sldId="719"/>
        </pc:sldMkLst>
        <pc:spChg chg="add mod">
          <ac:chgData name="Andreas Biørn-Hansen" userId="f3adb44c-04fb-439e-8fac-7dab2e9da3ac" providerId="ADAL" clId="{640653DF-2351-3542-9ACE-E7C1920DD897}" dt="2018-10-08T20:21:12.026" v="6455" actId="1076"/>
          <ac:spMkLst>
            <pc:docMk/>
            <pc:sldMk cId="1439095583" sldId="719"/>
            <ac:spMk id="3" creationId="{35334DFD-ECE3-4E4A-9AF5-3C9B92FA28CD}"/>
          </ac:spMkLst>
        </pc:spChg>
        <pc:picChg chg="add mod">
          <ac:chgData name="Andreas Biørn-Hansen" userId="f3adb44c-04fb-439e-8fac-7dab2e9da3ac" providerId="ADAL" clId="{640653DF-2351-3542-9ACE-E7C1920DD897}" dt="2018-10-08T20:18:54.854" v="6091" actId="1076"/>
          <ac:picMkLst>
            <pc:docMk/>
            <pc:sldMk cId="1439095583" sldId="719"/>
            <ac:picMk id="2" creationId="{025DC993-D029-7642-AF87-1C1972014640}"/>
          </ac:picMkLst>
        </pc:picChg>
      </pc:sldChg>
      <pc:sldChg chg="addSp delSp modSp add addAnim delAnim modAnim">
        <pc:chgData name="Andreas Biørn-Hansen" userId="f3adb44c-04fb-439e-8fac-7dab2e9da3ac" providerId="ADAL" clId="{640653DF-2351-3542-9ACE-E7C1920DD897}" dt="2018-10-10T11:01:27.043" v="9469"/>
        <pc:sldMkLst>
          <pc:docMk/>
          <pc:sldMk cId="587072343" sldId="720"/>
        </pc:sldMkLst>
        <pc:spChg chg="add mod">
          <ac:chgData name="Andreas Biørn-Hansen" userId="f3adb44c-04fb-439e-8fac-7dab2e9da3ac" providerId="ADAL" clId="{640653DF-2351-3542-9ACE-E7C1920DD897}" dt="2018-10-10T09:59:22.012" v="9283" actId="20577"/>
          <ac:spMkLst>
            <pc:docMk/>
            <pc:sldMk cId="587072343" sldId="720"/>
            <ac:spMk id="4" creationId="{F4D41C0E-F18C-324F-9719-CFF04C23BEB6}"/>
          </ac:spMkLst>
        </pc:spChg>
        <pc:spChg chg="add mod">
          <ac:chgData name="Andreas Biørn-Hansen" userId="f3adb44c-04fb-439e-8fac-7dab2e9da3ac" providerId="ADAL" clId="{640653DF-2351-3542-9ACE-E7C1920DD897}" dt="2018-10-10T11:01:22.817" v="9468" actId="1076"/>
          <ac:spMkLst>
            <pc:docMk/>
            <pc:sldMk cId="587072343" sldId="720"/>
            <ac:spMk id="6" creationId="{7C05AA70-3AE7-E54C-A9A7-B9529BD844ED}"/>
          </ac:spMkLst>
        </pc:spChg>
        <pc:spChg chg="del">
          <ac:chgData name="Andreas Biørn-Hansen" userId="f3adb44c-04fb-439e-8fac-7dab2e9da3ac" providerId="ADAL" clId="{640653DF-2351-3542-9ACE-E7C1920DD897}" dt="2018-10-09T06:25:35.526" v="6503" actId="478"/>
          <ac:spMkLst>
            <pc:docMk/>
            <pc:sldMk cId="587072343" sldId="720"/>
            <ac:spMk id="7" creationId="{BB558855-9BE0-4B44-82C3-8FF43C1C96AF}"/>
          </ac:spMkLst>
        </pc:spChg>
        <pc:spChg chg="add mod">
          <ac:chgData name="Andreas Biørn-Hansen" userId="f3adb44c-04fb-439e-8fac-7dab2e9da3ac" providerId="ADAL" clId="{640653DF-2351-3542-9ACE-E7C1920DD897}" dt="2018-10-10T09:14:52.121" v="9180" actId="20577"/>
          <ac:spMkLst>
            <pc:docMk/>
            <pc:sldMk cId="587072343" sldId="720"/>
            <ac:spMk id="9" creationId="{E7621836-8778-8D45-BEE2-A8202CDEF10B}"/>
          </ac:spMkLst>
        </pc:spChg>
        <pc:spChg chg="mod">
          <ac:chgData name="Andreas Biørn-Hansen" userId="f3adb44c-04fb-439e-8fac-7dab2e9da3ac" providerId="ADAL" clId="{640653DF-2351-3542-9ACE-E7C1920DD897}" dt="2018-10-10T09:14:25.694" v="9147" actId="1035"/>
          <ac:spMkLst>
            <pc:docMk/>
            <pc:sldMk cId="587072343" sldId="720"/>
            <ac:spMk id="54" creationId="{00000000-0000-0000-0000-000000000000}"/>
          </ac:spMkLst>
        </pc:spChg>
        <pc:spChg chg="mod">
          <ac:chgData name="Andreas Biørn-Hansen" userId="f3adb44c-04fb-439e-8fac-7dab2e9da3ac" providerId="ADAL" clId="{640653DF-2351-3542-9ACE-E7C1920DD897}" dt="2018-10-09T06:26:24.779" v="6544" actId="20577"/>
          <ac:spMkLst>
            <pc:docMk/>
            <pc:sldMk cId="587072343" sldId="720"/>
            <ac:spMk id="56" creationId="{00000000-0000-0000-0000-000000000000}"/>
          </ac:spMkLst>
        </pc:spChg>
        <pc:grpChg chg="add mod">
          <ac:chgData name="Andreas Biørn-Hansen" userId="f3adb44c-04fb-439e-8fac-7dab2e9da3ac" providerId="ADAL" clId="{640653DF-2351-3542-9ACE-E7C1920DD897}" dt="2018-10-10T09:15:07.391" v="9183" actId="164"/>
          <ac:grpSpMkLst>
            <pc:docMk/>
            <pc:sldMk cId="587072343" sldId="720"/>
            <ac:grpSpMk id="13" creationId="{73AB21CB-C6FB-7D4F-A2B1-CB9066E58112}"/>
          </ac:grpSpMkLst>
        </pc:grpChg>
        <pc:grpChg chg="add mod">
          <ac:chgData name="Andreas Biørn-Hansen" userId="f3adb44c-04fb-439e-8fac-7dab2e9da3ac" providerId="ADAL" clId="{640653DF-2351-3542-9ACE-E7C1920DD897}" dt="2018-10-10T09:15:15.835" v="9185" actId="164"/>
          <ac:grpSpMkLst>
            <pc:docMk/>
            <pc:sldMk cId="587072343" sldId="720"/>
            <ac:grpSpMk id="14" creationId="{6C559F17-968B-104E-AE18-00BBD7026360}"/>
          </ac:grpSpMkLst>
        </pc:grpChg>
        <pc:picChg chg="add mod">
          <ac:chgData name="Andreas Biørn-Hansen" userId="f3adb44c-04fb-439e-8fac-7dab2e9da3ac" providerId="ADAL" clId="{640653DF-2351-3542-9ACE-E7C1920DD897}" dt="2018-10-10T09:15:07.391" v="9183" actId="164"/>
          <ac:picMkLst>
            <pc:docMk/>
            <pc:sldMk cId="587072343" sldId="720"/>
            <ac:picMk id="5" creationId="{676D4A5F-6A6A-044E-BF10-83A5C7FBC501}"/>
          </ac:picMkLst>
        </pc:picChg>
        <pc:picChg chg="add mod">
          <ac:chgData name="Andreas Biørn-Hansen" userId="f3adb44c-04fb-439e-8fac-7dab2e9da3ac" providerId="ADAL" clId="{640653DF-2351-3542-9ACE-E7C1920DD897}" dt="2018-10-10T09:15:15.835" v="9185" actId="164"/>
          <ac:picMkLst>
            <pc:docMk/>
            <pc:sldMk cId="587072343" sldId="720"/>
            <ac:picMk id="10" creationId="{C4A9CD99-8BFE-AA42-A8C4-709302272FA3}"/>
          </ac:picMkLst>
        </pc:picChg>
        <pc:picChg chg="add del mod">
          <ac:chgData name="Andreas Biørn-Hansen" userId="f3adb44c-04fb-439e-8fac-7dab2e9da3ac" providerId="ADAL" clId="{640653DF-2351-3542-9ACE-E7C1920DD897}" dt="2018-10-09T06:36:06.358" v="6663" actId="478"/>
          <ac:picMkLst>
            <pc:docMk/>
            <pc:sldMk cId="587072343" sldId="720"/>
            <ac:picMk id="11" creationId="{F999CEC0-A137-9940-88F2-DC5E4F242A30}"/>
          </ac:picMkLst>
        </pc:picChg>
        <pc:picChg chg="del">
          <ac:chgData name="Andreas Biørn-Hansen" userId="f3adb44c-04fb-439e-8fac-7dab2e9da3ac" providerId="ADAL" clId="{640653DF-2351-3542-9ACE-E7C1920DD897}" dt="2018-10-09T06:25:57.398" v="6526" actId="478"/>
          <ac:picMkLst>
            <pc:docMk/>
            <pc:sldMk cId="587072343" sldId="720"/>
            <ac:picMk id="12" creationId="{805155B2-C123-F743-A2D4-27D6E3ED7AD9}"/>
          </ac:picMkLst>
        </pc:picChg>
        <pc:cxnChg chg="add mod">
          <ac:chgData name="Andreas Biørn-Hansen" userId="f3adb44c-04fb-439e-8fac-7dab2e9da3ac" providerId="ADAL" clId="{640653DF-2351-3542-9ACE-E7C1920DD897}" dt="2018-10-10T09:15:15.835" v="9185" actId="164"/>
          <ac:cxnSpMkLst>
            <pc:docMk/>
            <pc:sldMk cId="587072343" sldId="720"/>
            <ac:cxnSpMk id="8" creationId="{0080873D-1098-9E4C-8C17-DF52C10FE786}"/>
          </ac:cxnSpMkLst>
        </pc:cxnChg>
        <pc:cxnChg chg="add mod">
          <ac:chgData name="Andreas Biørn-Hansen" userId="f3adb44c-04fb-439e-8fac-7dab2e9da3ac" providerId="ADAL" clId="{640653DF-2351-3542-9ACE-E7C1920DD897}" dt="2018-10-10T09:15:07.391" v="9183" actId="164"/>
          <ac:cxnSpMkLst>
            <pc:docMk/>
            <pc:sldMk cId="587072343" sldId="720"/>
            <ac:cxnSpMk id="15" creationId="{18A9E90D-BCDB-DB4F-AE6D-93BA3A42A916}"/>
          </ac:cxnSpMkLst>
        </pc:cxnChg>
      </pc:sldChg>
      <pc:sldChg chg="delSp modSp add">
        <pc:chgData name="Andreas Biørn-Hansen" userId="f3adb44c-04fb-439e-8fac-7dab2e9da3ac" providerId="ADAL" clId="{640653DF-2351-3542-9ACE-E7C1920DD897}" dt="2018-10-10T11:27:17.516" v="10199" actId="20577"/>
        <pc:sldMkLst>
          <pc:docMk/>
          <pc:sldMk cId="3129279223" sldId="721"/>
        </pc:sldMkLst>
        <pc:spChg chg="mod">
          <ac:chgData name="Andreas Biørn-Hansen" userId="f3adb44c-04fb-439e-8fac-7dab2e9da3ac" providerId="ADAL" clId="{640653DF-2351-3542-9ACE-E7C1920DD897}" dt="2018-10-10T11:27:17.516" v="10199" actId="20577"/>
          <ac:spMkLst>
            <pc:docMk/>
            <pc:sldMk cId="3129279223" sldId="721"/>
            <ac:spMk id="27" creationId="{6774B17C-A847-D846-A5D4-290DA7DE2F4F}"/>
          </ac:spMkLst>
        </pc:spChg>
        <pc:picChg chg="del">
          <ac:chgData name="Andreas Biørn-Hansen" userId="f3adb44c-04fb-439e-8fac-7dab2e9da3ac" providerId="ADAL" clId="{640653DF-2351-3542-9ACE-E7C1920DD897}" dt="2018-10-09T16:53:28.181" v="7797" actId="478"/>
          <ac:picMkLst>
            <pc:docMk/>
            <pc:sldMk cId="3129279223" sldId="721"/>
            <ac:picMk id="2" creationId="{4B82B742-6794-F248-8FBF-6E6D276D3DF1}"/>
          </ac:picMkLst>
        </pc:picChg>
      </pc:sldChg>
      <pc:sldChg chg="addSp modSp add">
        <pc:chgData name="Andreas Biørn-Hansen" userId="f3adb44c-04fb-439e-8fac-7dab2e9da3ac" providerId="ADAL" clId="{640653DF-2351-3542-9ACE-E7C1920DD897}" dt="2018-10-10T09:28:53.532" v="9210" actId="790"/>
        <pc:sldMkLst>
          <pc:docMk/>
          <pc:sldMk cId="4283624771" sldId="722"/>
        </pc:sldMkLst>
        <pc:spChg chg="add mod">
          <ac:chgData name="Andreas Biørn-Hansen" userId="f3adb44c-04fb-439e-8fac-7dab2e9da3ac" providerId="ADAL" clId="{640653DF-2351-3542-9ACE-E7C1920DD897}" dt="2018-10-10T09:28:53.532" v="9210" actId="790"/>
          <ac:spMkLst>
            <pc:docMk/>
            <pc:sldMk cId="4283624771" sldId="722"/>
            <ac:spMk id="2" creationId="{E209DC7C-1FFC-6342-809C-D0823A8C518D}"/>
          </ac:spMkLst>
        </pc:spChg>
      </pc:sldChg>
      <pc:sldChg chg="modSp add">
        <pc:chgData name="Andreas Biørn-Hansen" userId="f3adb44c-04fb-439e-8fac-7dab2e9da3ac" providerId="ADAL" clId="{640653DF-2351-3542-9ACE-E7C1920DD897}" dt="2018-10-10T09:27:01.539" v="9204" actId="790"/>
        <pc:sldMkLst>
          <pc:docMk/>
          <pc:sldMk cId="17181398" sldId="723"/>
        </pc:sldMkLst>
        <pc:spChg chg="mod">
          <ac:chgData name="Andreas Biørn-Hansen" userId="f3adb44c-04fb-439e-8fac-7dab2e9da3ac" providerId="ADAL" clId="{640653DF-2351-3542-9ACE-E7C1920DD897}" dt="2018-10-10T09:27:01.539" v="9204" actId="790"/>
          <ac:spMkLst>
            <pc:docMk/>
            <pc:sldMk cId="17181398" sldId="723"/>
            <ac:spMk id="56" creationId="{00000000-0000-0000-0000-000000000000}"/>
          </ac:spMkLst>
        </pc:spChg>
      </pc:sldChg>
      <pc:sldChg chg="addSp delSp modSp add modAnim">
        <pc:chgData name="Andreas Biørn-Hansen" userId="f3adb44c-04fb-439e-8fac-7dab2e9da3ac" providerId="ADAL" clId="{640653DF-2351-3542-9ACE-E7C1920DD897}" dt="2018-10-10T06:53:35.683" v="8971"/>
        <pc:sldMkLst>
          <pc:docMk/>
          <pc:sldMk cId="2082186911" sldId="724"/>
        </pc:sldMkLst>
        <pc:spChg chg="add mod">
          <ac:chgData name="Andreas Biørn-Hansen" userId="f3adb44c-04fb-439e-8fac-7dab2e9da3ac" providerId="ADAL" clId="{640653DF-2351-3542-9ACE-E7C1920DD897}" dt="2018-10-10T06:53:08.400" v="8962" actId="164"/>
          <ac:spMkLst>
            <pc:docMk/>
            <pc:sldMk cId="2082186911" sldId="724"/>
            <ac:spMk id="15" creationId="{64F77FCB-8311-E34D-9B11-29D2B71A0118}"/>
          </ac:spMkLst>
        </pc:spChg>
        <pc:spChg chg="add del">
          <ac:chgData name="Andreas Biørn-Hansen" userId="f3adb44c-04fb-439e-8fac-7dab2e9da3ac" providerId="ADAL" clId="{640653DF-2351-3542-9ACE-E7C1920DD897}" dt="2018-10-10T06:46:27.965" v="8409"/>
          <ac:spMkLst>
            <pc:docMk/>
            <pc:sldMk cId="2082186911" sldId="724"/>
            <ac:spMk id="16" creationId="{E075ED57-70FA-A343-B3F7-A51F1D5500EF}"/>
          </ac:spMkLst>
        </pc:spChg>
        <pc:spChg chg="add mod">
          <ac:chgData name="Andreas Biørn-Hansen" userId="f3adb44c-04fb-439e-8fac-7dab2e9da3ac" providerId="ADAL" clId="{640653DF-2351-3542-9ACE-E7C1920DD897}" dt="2018-10-10T06:53:11.253" v="8963" actId="164"/>
          <ac:spMkLst>
            <pc:docMk/>
            <pc:sldMk cId="2082186911" sldId="724"/>
            <ac:spMk id="17" creationId="{066A275E-4353-2B44-8CC8-4C2B9DBA9005}"/>
          </ac:spMkLst>
        </pc:spChg>
        <pc:spChg chg="add mod">
          <ac:chgData name="Andreas Biørn-Hansen" userId="f3adb44c-04fb-439e-8fac-7dab2e9da3ac" providerId="ADAL" clId="{640653DF-2351-3542-9ACE-E7C1920DD897}" dt="2018-10-10T06:53:14.302" v="8964" actId="164"/>
          <ac:spMkLst>
            <pc:docMk/>
            <pc:sldMk cId="2082186911" sldId="724"/>
            <ac:spMk id="18" creationId="{2A774C3B-2EE1-CE4D-ABFE-63D6B5876692}"/>
          </ac:spMkLst>
        </pc:spChg>
        <pc:spChg chg="add mod">
          <ac:chgData name="Andreas Biørn-Hansen" userId="f3adb44c-04fb-439e-8fac-7dab2e9da3ac" providerId="ADAL" clId="{640653DF-2351-3542-9ACE-E7C1920DD897}" dt="2018-10-10T06:53:16.817" v="8965" actId="164"/>
          <ac:spMkLst>
            <pc:docMk/>
            <pc:sldMk cId="2082186911" sldId="724"/>
            <ac:spMk id="19" creationId="{0F372186-5FCE-A24B-A938-F8BF2801F5C1}"/>
          </ac:spMkLst>
        </pc:spChg>
        <pc:spChg chg="add mod">
          <ac:chgData name="Andreas Biørn-Hansen" userId="f3adb44c-04fb-439e-8fac-7dab2e9da3ac" providerId="ADAL" clId="{640653DF-2351-3542-9ACE-E7C1920DD897}" dt="2018-10-10T06:48:28.383" v="8693" actId="14100"/>
          <ac:spMkLst>
            <pc:docMk/>
            <pc:sldMk cId="2082186911" sldId="724"/>
            <ac:spMk id="20" creationId="{9ED7D6A2-FA49-6B47-A9BE-183A2A385D35}"/>
          </ac:spMkLst>
        </pc:spChg>
        <pc:spChg chg="add mod">
          <ac:chgData name="Andreas Biørn-Hansen" userId="f3adb44c-04fb-439e-8fac-7dab2e9da3ac" providerId="ADAL" clId="{640653DF-2351-3542-9ACE-E7C1920DD897}" dt="2018-10-10T06:53:19.990" v="8966" actId="164"/>
          <ac:spMkLst>
            <pc:docMk/>
            <pc:sldMk cId="2082186911" sldId="724"/>
            <ac:spMk id="21" creationId="{8B255DFA-C8BD-2B40-9B25-3A7BCAE3EBAB}"/>
          </ac:spMkLst>
        </pc:spChg>
        <pc:grpChg chg="add mod">
          <ac:chgData name="Andreas Biørn-Hansen" userId="f3adb44c-04fb-439e-8fac-7dab2e9da3ac" providerId="ADAL" clId="{640653DF-2351-3542-9ACE-E7C1920DD897}" dt="2018-10-10T06:53:08.400" v="8962" actId="164"/>
          <ac:grpSpMkLst>
            <pc:docMk/>
            <pc:sldMk cId="2082186911" sldId="724"/>
            <ac:grpSpMk id="22" creationId="{D77C911F-D9A0-8D4E-B85A-732D35D99409}"/>
          </ac:grpSpMkLst>
        </pc:grpChg>
        <pc:grpChg chg="add mod">
          <ac:chgData name="Andreas Biørn-Hansen" userId="f3adb44c-04fb-439e-8fac-7dab2e9da3ac" providerId="ADAL" clId="{640653DF-2351-3542-9ACE-E7C1920DD897}" dt="2018-10-10T06:53:11.253" v="8963" actId="164"/>
          <ac:grpSpMkLst>
            <pc:docMk/>
            <pc:sldMk cId="2082186911" sldId="724"/>
            <ac:grpSpMk id="23" creationId="{036A5EEA-0E53-DC4B-8CD1-AFD2CFEA92DA}"/>
          </ac:grpSpMkLst>
        </pc:grpChg>
        <pc:grpChg chg="add mod">
          <ac:chgData name="Andreas Biørn-Hansen" userId="f3adb44c-04fb-439e-8fac-7dab2e9da3ac" providerId="ADAL" clId="{640653DF-2351-3542-9ACE-E7C1920DD897}" dt="2018-10-10T06:53:14.302" v="8964" actId="164"/>
          <ac:grpSpMkLst>
            <pc:docMk/>
            <pc:sldMk cId="2082186911" sldId="724"/>
            <ac:grpSpMk id="24" creationId="{F6508E30-E5F9-D54D-8D88-D23AB69CD46D}"/>
          </ac:grpSpMkLst>
        </pc:grpChg>
        <pc:grpChg chg="add mod">
          <ac:chgData name="Andreas Biørn-Hansen" userId="f3adb44c-04fb-439e-8fac-7dab2e9da3ac" providerId="ADAL" clId="{640653DF-2351-3542-9ACE-E7C1920DD897}" dt="2018-10-10T06:53:16.817" v="8965" actId="164"/>
          <ac:grpSpMkLst>
            <pc:docMk/>
            <pc:sldMk cId="2082186911" sldId="724"/>
            <ac:grpSpMk id="25" creationId="{BC8B74DD-9D79-9646-9858-396F18081937}"/>
          </ac:grpSpMkLst>
        </pc:grpChg>
        <pc:grpChg chg="add mod">
          <ac:chgData name="Andreas Biørn-Hansen" userId="f3adb44c-04fb-439e-8fac-7dab2e9da3ac" providerId="ADAL" clId="{640653DF-2351-3542-9ACE-E7C1920DD897}" dt="2018-10-10T06:53:19.990" v="8966" actId="164"/>
          <ac:grpSpMkLst>
            <pc:docMk/>
            <pc:sldMk cId="2082186911" sldId="724"/>
            <ac:grpSpMk id="26" creationId="{0B1321AD-85B1-C343-AB2A-6D427BC6CC8A}"/>
          </ac:grpSpMkLst>
        </pc:grpChg>
        <pc:picChg chg="add del mod">
          <ac:chgData name="Andreas Biørn-Hansen" userId="f3adb44c-04fb-439e-8fac-7dab2e9da3ac" providerId="ADAL" clId="{640653DF-2351-3542-9ACE-E7C1920DD897}" dt="2018-10-10T06:45:34.552" v="8340" actId="478"/>
          <ac:picMkLst>
            <pc:docMk/>
            <pc:sldMk cId="2082186911" sldId="724"/>
            <ac:picMk id="3" creationId="{7E1F722E-EE83-504A-B48F-E9CF672B264A}"/>
          </ac:picMkLst>
        </pc:picChg>
        <pc:picChg chg="add mod">
          <ac:chgData name="Andreas Biørn-Hansen" userId="f3adb44c-04fb-439e-8fac-7dab2e9da3ac" providerId="ADAL" clId="{640653DF-2351-3542-9ACE-E7C1920DD897}" dt="2018-10-10T06:53:14.302" v="8964" actId="164"/>
          <ac:picMkLst>
            <pc:docMk/>
            <pc:sldMk cId="2082186911" sldId="724"/>
            <ac:picMk id="5" creationId="{81787ACC-3A1A-F041-95A9-7C2CA49C9994}"/>
          </ac:picMkLst>
        </pc:picChg>
        <pc:picChg chg="add del mod">
          <ac:chgData name="Andreas Biørn-Hansen" userId="f3adb44c-04fb-439e-8fac-7dab2e9da3ac" providerId="ADAL" clId="{640653DF-2351-3542-9ACE-E7C1920DD897}" dt="2018-10-10T06:45:43.672" v="8344" actId="478"/>
          <ac:picMkLst>
            <pc:docMk/>
            <pc:sldMk cId="2082186911" sldId="724"/>
            <ac:picMk id="7" creationId="{0429D82C-3C67-5042-8FFC-E22009C87E78}"/>
          </ac:picMkLst>
        </pc:picChg>
        <pc:picChg chg="add mod">
          <ac:chgData name="Andreas Biørn-Hansen" userId="f3adb44c-04fb-439e-8fac-7dab2e9da3ac" providerId="ADAL" clId="{640653DF-2351-3542-9ACE-E7C1920DD897}" dt="2018-10-10T06:53:16.817" v="8965" actId="164"/>
          <ac:picMkLst>
            <pc:docMk/>
            <pc:sldMk cId="2082186911" sldId="724"/>
            <ac:picMk id="9" creationId="{E22977D3-5218-1F49-82D2-DCA510AA8D87}"/>
          </ac:picMkLst>
        </pc:picChg>
        <pc:picChg chg="add mod">
          <ac:chgData name="Andreas Biørn-Hansen" userId="f3adb44c-04fb-439e-8fac-7dab2e9da3ac" providerId="ADAL" clId="{640653DF-2351-3542-9ACE-E7C1920DD897}" dt="2018-10-10T06:53:08.400" v="8962" actId="164"/>
          <ac:picMkLst>
            <pc:docMk/>
            <pc:sldMk cId="2082186911" sldId="724"/>
            <ac:picMk id="11" creationId="{009672C4-52C4-AF49-AB0D-FBFEF3F76908}"/>
          </ac:picMkLst>
        </pc:picChg>
        <pc:picChg chg="add mod">
          <ac:chgData name="Andreas Biørn-Hansen" userId="f3adb44c-04fb-439e-8fac-7dab2e9da3ac" providerId="ADAL" clId="{640653DF-2351-3542-9ACE-E7C1920DD897}" dt="2018-10-10T06:53:11.253" v="8963" actId="164"/>
          <ac:picMkLst>
            <pc:docMk/>
            <pc:sldMk cId="2082186911" sldId="724"/>
            <ac:picMk id="13" creationId="{31BDD6FC-E557-FC42-9179-6BA801F63899}"/>
          </ac:picMkLst>
        </pc:picChg>
        <pc:picChg chg="add mod">
          <ac:chgData name="Andreas Biørn-Hansen" userId="f3adb44c-04fb-439e-8fac-7dab2e9da3ac" providerId="ADAL" clId="{640653DF-2351-3542-9ACE-E7C1920DD897}" dt="2018-10-10T06:53:19.990" v="8966" actId="164"/>
          <ac:picMkLst>
            <pc:docMk/>
            <pc:sldMk cId="2082186911" sldId="724"/>
            <ac:picMk id="14" creationId="{11506C9D-6FB7-1B45-8E5C-BBF5D1A98E4D}"/>
          </ac:picMkLst>
        </pc:picChg>
      </pc:sldChg>
      <pc:sldChg chg="add del">
        <pc:chgData name="Andreas Biørn-Hansen" userId="f3adb44c-04fb-439e-8fac-7dab2e9da3ac" providerId="ADAL" clId="{640653DF-2351-3542-9ACE-E7C1920DD897}" dt="2018-10-10T06:44:04.473" v="8322"/>
        <pc:sldMkLst>
          <pc:docMk/>
          <pc:sldMk cId="89306754" sldId="725"/>
        </pc:sldMkLst>
      </pc:sldChg>
      <pc:sldChg chg="modSp add modAnim">
        <pc:chgData name="Andreas Biørn-Hansen" userId="f3adb44c-04fb-439e-8fac-7dab2e9da3ac" providerId="ADAL" clId="{640653DF-2351-3542-9ACE-E7C1920DD897}" dt="2018-10-10T11:57:55.521" v="10369" actId="20577"/>
        <pc:sldMkLst>
          <pc:docMk/>
          <pc:sldMk cId="3011432168" sldId="725"/>
        </pc:sldMkLst>
        <pc:spChg chg="mod">
          <ac:chgData name="Andreas Biørn-Hansen" userId="f3adb44c-04fb-439e-8fac-7dab2e9da3ac" providerId="ADAL" clId="{640653DF-2351-3542-9ACE-E7C1920DD897}" dt="2018-10-10T11:57:55.521" v="10369" actId="20577"/>
          <ac:spMkLst>
            <pc:docMk/>
            <pc:sldMk cId="3011432168" sldId="725"/>
            <ac:spMk id="27" creationId="{6774B17C-A847-D846-A5D4-290DA7DE2F4F}"/>
          </ac:spMkLst>
        </pc:spChg>
      </pc:sldChg>
    </pc:docChg>
  </pc:docChgLst>
  <pc:docChgLst>
    <pc:chgData name="Andreas Biørn-Hansen" userId="f3adb44c-04fb-439e-8fac-7dab2e9da3ac" providerId="ADAL" clId="{6B0F1DA3-1AAA-974B-92D4-F39E4DC364AB}"/>
    <pc:docChg chg="undo redo custSel addSld delSld modSld sldOrd">
      <pc:chgData name="Andreas Biørn-Hansen" userId="f3adb44c-04fb-439e-8fac-7dab2e9da3ac" providerId="ADAL" clId="{6B0F1DA3-1AAA-974B-92D4-F39E4DC364AB}" dt="2018-09-28T05:56:03.941" v="6384" actId="1076"/>
      <pc:docMkLst>
        <pc:docMk/>
      </pc:docMkLst>
      <pc:sldChg chg="addSp modSp">
        <pc:chgData name="Andreas Biørn-Hansen" userId="f3adb44c-04fb-439e-8fac-7dab2e9da3ac" providerId="ADAL" clId="{6B0F1DA3-1AAA-974B-92D4-F39E4DC364AB}" dt="2018-09-27T17:56:51.886" v="5375" actId="1076"/>
        <pc:sldMkLst>
          <pc:docMk/>
          <pc:sldMk cId="2378856717" sldId="655"/>
        </pc:sldMkLst>
        <pc:spChg chg="mod">
          <ac:chgData name="Andreas Biørn-Hansen" userId="f3adb44c-04fb-439e-8fac-7dab2e9da3ac" providerId="ADAL" clId="{6B0F1DA3-1AAA-974B-92D4-F39E4DC364AB}" dt="2018-09-24T18:03:58.886" v="71" actId="20577"/>
          <ac:spMkLst>
            <pc:docMk/>
            <pc:sldMk cId="2378856717" sldId="655"/>
            <ac:spMk id="27" creationId="{6774B17C-A847-D846-A5D4-290DA7DE2F4F}"/>
          </ac:spMkLst>
        </pc:spChg>
        <pc:picChg chg="add mod">
          <ac:chgData name="Andreas Biørn-Hansen" userId="f3adb44c-04fb-439e-8fac-7dab2e9da3ac" providerId="ADAL" clId="{6B0F1DA3-1AAA-974B-92D4-F39E4DC364AB}" dt="2018-09-27T17:56:51.886" v="5375" actId="1076"/>
          <ac:picMkLst>
            <pc:docMk/>
            <pc:sldMk cId="2378856717" sldId="655"/>
            <ac:picMk id="2" creationId="{4B82B742-6794-F248-8FBF-6E6D276D3DF1}"/>
          </ac:picMkLst>
        </pc:picChg>
      </pc:sldChg>
      <pc:sldChg chg="modSp">
        <pc:chgData name="Andreas Biørn-Hansen" userId="f3adb44c-04fb-439e-8fac-7dab2e9da3ac" providerId="ADAL" clId="{6B0F1DA3-1AAA-974B-92D4-F39E4DC364AB}" dt="2018-09-24T18:00:40.062" v="9" actId="20577"/>
        <pc:sldMkLst>
          <pc:docMk/>
          <pc:sldMk cId="2148244044" sldId="666"/>
        </pc:sldMkLst>
        <pc:spChg chg="mod">
          <ac:chgData name="Andreas Biørn-Hansen" userId="f3adb44c-04fb-439e-8fac-7dab2e9da3ac" providerId="ADAL" clId="{6B0F1DA3-1AAA-974B-92D4-F39E4DC364AB}" dt="2018-09-24T18:00:40.062" v="9" actId="20577"/>
          <ac:spMkLst>
            <pc:docMk/>
            <pc:sldMk cId="2148244044" sldId="666"/>
            <ac:spMk id="30" creationId="{00000000-0000-0000-0000-000000000000}"/>
          </ac:spMkLst>
        </pc:spChg>
      </pc:sldChg>
      <pc:sldChg chg="delSp modSp add">
        <pc:chgData name="Andreas Biørn-Hansen" userId="f3adb44c-04fb-439e-8fac-7dab2e9da3ac" providerId="ADAL" clId="{6B0F1DA3-1AAA-974B-92D4-F39E4DC364AB}" dt="2018-09-27T16:10:29.787" v="3757" actId="1035"/>
        <pc:sldMkLst>
          <pc:docMk/>
          <pc:sldMk cId="968928589" sldId="668"/>
        </pc:sldMkLst>
        <pc:spChg chg="del">
          <ac:chgData name="Andreas Biørn-Hansen" userId="f3adb44c-04fb-439e-8fac-7dab2e9da3ac" providerId="ADAL" clId="{6B0F1DA3-1AAA-974B-92D4-F39E4DC364AB}" dt="2018-09-27T12:12:10.983" v="1386" actId="478"/>
          <ac:spMkLst>
            <pc:docMk/>
            <pc:sldMk cId="968928589" sldId="668"/>
            <ac:spMk id="3" creationId="{F50F246E-4E7B-E042-85D3-96E016DD2B86}"/>
          </ac:spMkLst>
        </pc:spChg>
        <pc:spChg chg="del">
          <ac:chgData name="Andreas Biørn-Hansen" userId="f3adb44c-04fb-439e-8fac-7dab2e9da3ac" providerId="ADAL" clId="{6B0F1DA3-1AAA-974B-92D4-F39E4DC364AB}" dt="2018-09-27T12:12:09.236" v="1385" actId="478"/>
          <ac:spMkLst>
            <pc:docMk/>
            <pc:sldMk cId="968928589" sldId="668"/>
            <ac:spMk id="7" creationId="{1308FC96-ED31-AD4A-8C76-01BCB140FF1B}"/>
          </ac:spMkLst>
        </pc:spChg>
        <pc:spChg chg="mod">
          <ac:chgData name="Andreas Biørn-Hansen" userId="f3adb44c-04fb-439e-8fac-7dab2e9da3ac" providerId="ADAL" clId="{6B0F1DA3-1AAA-974B-92D4-F39E4DC364AB}" dt="2018-09-27T16:10:29.787" v="3757" actId="1035"/>
          <ac:spMkLst>
            <pc:docMk/>
            <pc:sldMk cId="968928589" sldId="668"/>
            <ac:spMk id="54" creationId="{00000000-0000-0000-0000-000000000000}"/>
          </ac:spMkLst>
        </pc:spChg>
        <pc:spChg chg="mod">
          <ac:chgData name="Andreas Biørn-Hansen" userId="f3adb44c-04fb-439e-8fac-7dab2e9da3ac" providerId="ADAL" clId="{6B0F1DA3-1AAA-974B-92D4-F39E4DC364AB}" dt="2018-09-27T16:10:29.787" v="3757" actId="1035"/>
          <ac:spMkLst>
            <pc:docMk/>
            <pc:sldMk cId="968928589" sldId="668"/>
            <ac:spMk id="56" creationId="{00000000-0000-0000-0000-000000000000}"/>
          </ac:spMkLst>
        </pc:spChg>
      </pc:sldChg>
      <pc:sldChg chg="addSp modSp add ord">
        <pc:chgData name="Andreas Biørn-Hansen" userId="f3adb44c-04fb-439e-8fac-7dab2e9da3ac" providerId="ADAL" clId="{6B0F1DA3-1AAA-974B-92D4-F39E4DC364AB}" dt="2018-09-27T18:52:25.155" v="5968"/>
        <pc:sldMkLst>
          <pc:docMk/>
          <pc:sldMk cId="3865390555" sldId="676"/>
        </pc:sldMkLst>
        <pc:spChg chg="mod">
          <ac:chgData name="Andreas Biørn-Hansen" userId="f3adb44c-04fb-439e-8fac-7dab2e9da3ac" providerId="ADAL" clId="{6B0F1DA3-1AAA-974B-92D4-F39E4DC364AB}" dt="2018-09-27T17:03:01.780" v="4291" actId="20577"/>
          <ac:spMkLst>
            <pc:docMk/>
            <pc:sldMk cId="3865390555" sldId="676"/>
            <ac:spMk id="5" creationId="{4892EEC2-852E-EE49-83B7-30DFD6503EC4}"/>
          </ac:spMkLst>
        </pc:spChg>
        <pc:spChg chg="add mod">
          <ac:chgData name="Andreas Biørn-Hansen" userId="f3adb44c-04fb-439e-8fac-7dab2e9da3ac" providerId="ADAL" clId="{6B0F1DA3-1AAA-974B-92D4-F39E4DC364AB}" dt="2018-09-27T17:01:17.390" v="4285" actId="1076"/>
          <ac:spMkLst>
            <pc:docMk/>
            <pc:sldMk cId="3865390555" sldId="676"/>
            <ac:spMk id="9" creationId="{704DE91D-0153-FF44-88CC-5AA8A9ED8BA2}"/>
          </ac:spMkLst>
        </pc:spChg>
        <pc:spChg chg="mod">
          <ac:chgData name="Andreas Biørn-Hansen" userId="f3adb44c-04fb-439e-8fac-7dab2e9da3ac" providerId="ADAL" clId="{6B0F1DA3-1AAA-974B-92D4-F39E4DC364AB}" dt="2018-09-27T18:52:25.155" v="5968"/>
          <ac:spMkLst>
            <pc:docMk/>
            <pc:sldMk cId="3865390555" sldId="676"/>
            <ac:spMk id="56" creationId="{00000000-0000-0000-0000-000000000000}"/>
          </ac:spMkLst>
        </pc:spChg>
        <pc:cxnChg chg="add mod">
          <ac:chgData name="Andreas Biørn-Hansen" userId="f3adb44c-04fb-439e-8fac-7dab2e9da3ac" providerId="ADAL" clId="{6B0F1DA3-1AAA-974B-92D4-F39E4DC364AB}" dt="2018-09-27T17:01:00.785" v="4223" actId="1582"/>
          <ac:cxnSpMkLst>
            <pc:docMk/>
            <pc:sldMk cId="3865390555" sldId="676"/>
            <ac:cxnSpMk id="6" creationId="{3D9B0C9C-E493-7044-A758-BDEEDA29A73C}"/>
          </ac:cxnSpMkLst>
        </pc:cxnChg>
      </pc:sldChg>
      <pc:sldChg chg="addSp delSp modSp add delAnim modAnim">
        <pc:chgData name="Andreas Biørn-Hansen" userId="f3adb44c-04fb-439e-8fac-7dab2e9da3ac" providerId="ADAL" clId="{6B0F1DA3-1AAA-974B-92D4-F39E4DC364AB}" dt="2018-09-28T05:54:50.855" v="6341"/>
        <pc:sldMkLst>
          <pc:docMk/>
          <pc:sldMk cId="4159673644" sldId="680"/>
        </pc:sldMkLst>
        <pc:spChg chg="del">
          <ac:chgData name="Andreas Biørn-Hansen" userId="f3adb44c-04fb-439e-8fac-7dab2e9da3ac" providerId="ADAL" clId="{6B0F1DA3-1AAA-974B-92D4-F39E4DC364AB}" dt="2018-09-27T17:45:46.662" v="4940" actId="478"/>
          <ac:spMkLst>
            <pc:docMk/>
            <pc:sldMk cId="4159673644" sldId="680"/>
            <ac:spMk id="3" creationId="{F50F246E-4E7B-E042-85D3-96E016DD2B86}"/>
          </ac:spMkLst>
        </pc:spChg>
        <pc:spChg chg="add mod">
          <ac:chgData name="Andreas Biørn-Hansen" userId="f3adb44c-04fb-439e-8fac-7dab2e9da3ac" providerId="ADAL" clId="{6B0F1DA3-1AAA-974B-92D4-F39E4DC364AB}" dt="2018-09-28T05:54:41.194" v="6340" actId="1076"/>
          <ac:spMkLst>
            <pc:docMk/>
            <pc:sldMk cId="4159673644" sldId="680"/>
            <ac:spMk id="4" creationId="{C7D85BB3-DC90-2740-8E16-6918AC1324A9}"/>
          </ac:spMkLst>
        </pc:spChg>
        <pc:spChg chg="add mod">
          <ac:chgData name="Andreas Biørn-Hansen" userId="f3adb44c-04fb-439e-8fac-7dab2e9da3ac" providerId="ADAL" clId="{6B0F1DA3-1AAA-974B-92D4-F39E4DC364AB}" dt="2018-09-27T17:48:44.631" v="5262" actId="164"/>
          <ac:spMkLst>
            <pc:docMk/>
            <pc:sldMk cId="4159673644" sldId="680"/>
            <ac:spMk id="7" creationId="{AEA921A8-9A71-2944-9668-F1085A3C3C7B}"/>
          </ac:spMkLst>
        </pc:spChg>
        <pc:spChg chg="add mod">
          <ac:chgData name="Andreas Biørn-Hansen" userId="f3adb44c-04fb-439e-8fac-7dab2e9da3ac" providerId="ADAL" clId="{6B0F1DA3-1AAA-974B-92D4-F39E4DC364AB}" dt="2018-09-27T17:48:44.631" v="5262" actId="164"/>
          <ac:spMkLst>
            <pc:docMk/>
            <pc:sldMk cId="4159673644" sldId="680"/>
            <ac:spMk id="8" creationId="{51F38EF0-1CA5-B144-AB95-7C2BAA533209}"/>
          </ac:spMkLst>
        </pc:spChg>
        <pc:spChg chg="mod">
          <ac:chgData name="Andreas Biørn-Hansen" userId="f3adb44c-04fb-439e-8fac-7dab2e9da3ac" providerId="ADAL" clId="{6B0F1DA3-1AAA-974B-92D4-F39E4DC364AB}" dt="2018-09-27T17:52:59.959" v="5372" actId="20577"/>
          <ac:spMkLst>
            <pc:docMk/>
            <pc:sldMk cId="4159673644" sldId="680"/>
            <ac:spMk id="54" creationId="{00000000-0000-0000-0000-000000000000}"/>
          </ac:spMkLst>
        </pc:spChg>
        <pc:spChg chg="mod">
          <ac:chgData name="Andreas Biørn-Hansen" userId="f3adb44c-04fb-439e-8fac-7dab2e9da3ac" providerId="ADAL" clId="{6B0F1DA3-1AAA-974B-92D4-F39E4DC364AB}" dt="2018-09-27T17:48:44.631" v="5262" actId="164"/>
          <ac:spMkLst>
            <pc:docMk/>
            <pc:sldMk cId="4159673644" sldId="680"/>
            <ac:spMk id="56" creationId="{00000000-0000-0000-0000-000000000000}"/>
          </ac:spMkLst>
        </pc:spChg>
        <pc:grpChg chg="add mod">
          <ac:chgData name="Andreas Biørn-Hansen" userId="f3adb44c-04fb-439e-8fac-7dab2e9da3ac" providerId="ADAL" clId="{6B0F1DA3-1AAA-974B-92D4-F39E4DC364AB}" dt="2018-09-27T17:48:44.631" v="5262" actId="164"/>
          <ac:grpSpMkLst>
            <pc:docMk/>
            <pc:sldMk cId="4159673644" sldId="680"/>
            <ac:grpSpMk id="2" creationId="{23C9AE80-9B73-7540-8E0A-17737C326528}"/>
          </ac:grpSpMkLst>
        </pc:grpChg>
        <pc:picChg chg="add mod">
          <ac:chgData name="Andreas Biørn-Hansen" userId="f3adb44c-04fb-439e-8fac-7dab2e9da3ac" providerId="ADAL" clId="{6B0F1DA3-1AAA-974B-92D4-F39E4DC364AB}" dt="2018-09-27T17:48:52.779" v="5264" actId="1076"/>
          <ac:picMkLst>
            <pc:docMk/>
            <pc:sldMk cId="4159673644" sldId="680"/>
            <ac:picMk id="6" creationId="{7F6AD5A6-C3C7-7B44-865B-D6F75B9612AE}"/>
          </ac:picMkLst>
        </pc:picChg>
      </pc:sldChg>
      <pc:sldChg chg="addSp modSp add ord">
        <pc:chgData name="Andreas Biørn-Hansen" userId="f3adb44c-04fb-439e-8fac-7dab2e9da3ac" providerId="ADAL" clId="{6B0F1DA3-1AAA-974B-92D4-F39E4DC364AB}" dt="2018-09-28T05:40:13.878" v="6298" actId="1076"/>
        <pc:sldMkLst>
          <pc:docMk/>
          <pc:sldMk cId="2068033263" sldId="684"/>
        </pc:sldMkLst>
        <pc:spChg chg="add mod">
          <ac:chgData name="Andreas Biørn-Hansen" userId="f3adb44c-04fb-439e-8fac-7dab2e9da3ac" providerId="ADAL" clId="{6B0F1DA3-1AAA-974B-92D4-F39E4DC364AB}" dt="2018-09-28T05:40:13.878" v="6298" actId="1076"/>
          <ac:spMkLst>
            <pc:docMk/>
            <pc:sldMk cId="2068033263" sldId="684"/>
            <ac:spMk id="2" creationId="{38B287E0-90A6-A548-8A75-F48B3F2C4825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216" marR="0" lvl="1" indent="-12516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433" marR="0" lvl="2" indent="-12333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742651" marR="0" lvl="3" indent="-12151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656867" marR="0" lvl="4" indent="-11967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4571086" marR="0" lvl="5" indent="-11786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5485303" marR="0" lvl="6" indent="-11603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6399520" marR="0" lvl="7" indent="-11419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7313737" marR="0" lvl="8" indent="-11237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216" marR="0" lvl="1" indent="-12516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433" marR="0" lvl="2" indent="-12333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742651" marR="0" lvl="3" indent="-12151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656867" marR="0" lvl="4" indent="-11967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4571086" marR="0" lvl="5" indent="-11786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5485303" marR="0" lvl="6" indent="-11603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6399520" marR="0" lvl="7" indent="-11419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7313737" marR="0" lvl="8" indent="-11237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216" marR="0" lvl="1" indent="-12516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828433" marR="0" lvl="2" indent="-12333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2742651" marR="0" lvl="3" indent="-12151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3656867" marR="0" lvl="4" indent="-11967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4571086" marR="0" lvl="5" indent="-11786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5485303" marR="0" lvl="6" indent="-11603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6399520" marR="0" lvl="7" indent="-11419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7313737" marR="0" lvl="8" indent="-11237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216" marR="0" lvl="1" indent="-12516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433" marR="0" lvl="2" indent="-12333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742651" marR="0" lvl="3" indent="-12151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656867" marR="0" lvl="4" indent="-11967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4571086" marR="0" lvl="5" indent="-11786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5485303" marR="0" lvl="6" indent="-11603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6399520" marR="0" lvl="7" indent="-11419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7313737" marR="0" lvl="8" indent="-11237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 lang="en-US" sz="1200" b="0" i="0" u="none" strike="noStrike" cap="non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7" name="Shape 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2400" b="0" i="0" u="none" strike="noStrike" cap="non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8" name="Shape 2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2</a:t>
            </a:fld>
            <a:endParaRPr lang="en-US" sz="1200" b="0" i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42329383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1" name="Shape 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2400" b="0" i="0" u="none" strike="noStrike" cap="non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2" name="Shape 52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17</a:t>
            </a:fld>
            <a:endParaRPr lang="en-US" sz="1200" b="0" i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7358370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1" name="Shape 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2400" b="0" i="0" u="none" strike="noStrike" cap="non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2" name="Shape 52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18</a:t>
            </a:fld>
            <a:endParaRPr lang="en-US" sz="1200" b="0" i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41562557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1" name="Shape 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2400" b="0" i="0" u="none" strike="noStrike" cap="non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2" name="Shape 52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19</a:t>
            </a:fld>
            <a:endParaRPr lang="en-US" sz="1200" b="0" i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22323054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20</a:t>
            </a:fld>
            <a:endParaRPr lang="en-US" sz="1200" b="0" i="0" u="none" strike="noStrike" cap="non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37916726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1" name="Shape 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2400" b="0" i="0" u="none" strike="noStrike" cap="non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2" name="Shape 52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22</a:t>
            </a:fld>
            <a:endParaRPr lang="en-US" sz="1200" b="0" i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35462209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1" name="Shape 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2400" b="0" i="0" u="none" strike="noStrike" cap="non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2" name="Shape 52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23</a:t>
            </a:fld>
            <a:endParaRPr lang="en-US" sz="1200" b="0" i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14885786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1" name="Shape 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2400" b="0" i="0" u="none" strike="noStrike" cap="non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2" name="Shape 52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24</a:t>
            </a:fld>
            <a:endParaRPr lang="en-US" sz="1200" b="0" i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28927731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1" name="Shape 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2400" b="0" i="0" u="none" strike="noStrike" cap="non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2" name="Shape 52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26</a:t>
            </a:fld>
            <a:endParaRPr lang="en-US" sz="1200" b="0" i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36302456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78" name="Shape 1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2400" b="0" i="0" u="none" strike="noStrike" cap="none" dirty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9" name="Shape 17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27</a:t>
            </a:fld>
            <a:endParaRPr lang="en-US" sz="1200" b="0" i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33851865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78" name="Shape 1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2400" b="0" i="0" u="none" strike="noStrike" cap="none" dirty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9" name="Shape 17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28</a:t>
            </a:fld>
            <a:endParaRPr lang="en-US" sz="1200" b="0" i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26660425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1" name="Shape 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2400" b="0" i="0" u="none" strike="noStrike" cap="non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2" name="Shape 52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3</a:t>
            </a:fld>
            <a:endParaRPr lang="en-US" sz="1200" b="0" i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193922300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78" name="Shape 1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2400" b="0" i="0" u="none" strike="noStrike" cap="none" dirty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9" name="Shape 17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29</a:t>
            </a:fld>
            <a:endParaRPr lang="en-US" sz="1200" b="0" i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7686343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1" name="Shape 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2400" b="0" i="0" u="none" strike="noStrike" cap="non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2" name="Shape 52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4</a:t>
            </a:fld>
            <a:endParaRPr lang="en-US" sz="1200" b="0" i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11825757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1" name="Shape 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2400" b="0" i="0" u="none" strike="noStrike" cap="non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2" name="Shape 52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5</a:t>
            </a:fld>
            <a:endParaRPr lang="en-US" sz="1200" b="0" i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28640250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1" name="Shape 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2400" b="0" i="0" u="none" strike="noStrike" cap="non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2" name="Shape 52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7</a:t>
            </a:fld>
            <a:endParaRPr lang="en-US" sz="1200" b="0" i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29210293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1" name="Shape 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2400" b="0" i="0" u="none" strike="noStrike" cap="none" dirty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2" name="Shape 52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8</a:t>
            </a:fld>
            <a:endParaRPr lang="en-US" sz="1200" b="0" i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34801271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1" name="Shape 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2400" b="0" i="0" u="none" strike="noStrike" cap="non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2" name="Shape 52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9</a:t>
            </a:fld>
            <a:endParaRPr lang="en-US" sz="1200" b="0" i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39508785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1" name="Shape 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2400" b="0" i="0" u="none" strike="noStrike" cap="non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2" name="Shape 52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10</a:t>
            </a:fld>
            <a:endParaRPr lang="en-US" sz="1200" b="0" i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30743033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1" name="Shape 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2400" b="0" i="0" u="none" strike="noStrike" cap="non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2" name="Shape 52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12</a:t>
            </a:fld>
            <a:endParaRPr lang="en-US" sz="1200" b="0" i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23536983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ver Main Image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FAULT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/>
        </p:nvSpPr>
        <p:spPr>
          <a:xfrm>
            <a:off x="22578448" y="394838"/>
            <a:ext cx="744359" cy="430851"/>
          </a:xfrm>
          <a:prstGeom prst="rect">
            <a:avLst/>
          </a:prstGeom>
          <a:noFill/>
          <a:ln>
            <a:noFill/>
          </a:ln>
        </p:spPr>
        <p:txBody>
          <a:bodyPr lIns="182825" tIns="91400" rIns="182825" bIns="914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600" b="1" i="0" u="none" strike="noStrike" cap="none">
                <a:solidFill>
                  <a:srgbClr val="D8D8D8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r>
              <a:rPr lang="en-US" sz="1600" b="1" i="0" u="none" strike="noStrike" cap="none">
                <a:solidFill>
                  <a:srgbClr val="D8D8D8"/>
                </a:solidFill>
                <a:latin typeface="Montserrat"/>
                <a:ea typeface="Montserrat"/>
                <a:cs typeface="Montserrat"/>
                <a:sym typeface="Montserrat"/>
              </a:rPr>
              <a:t>  </a:t>
            </a:r>
          </a:p>
        </p:txBody>
      </p:sp>
      <p:sp>
        <p:nvSpPr>
          <p:cNvPr id="11" name="Shape 11"/>
          <p:cNvSpPr txBox="1"/>
          <p:nvPr/>
        </p:nvSpPr>
        <p:spPr>
          <a:xfrm>
            <a:off x="21251803" y="12997839"/>
            <a:ext cx="2653289" cy="40010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r>
              <a:rPr lang="en-US" sz="2000" b="0" i="0" u="none" strike="noStrike" cap="none" dirty="0">
                <a:solidFill>
                  <a:srgbClr val="CBCBCB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Andreas Biørn-Hansen</a:t>
            </a:r>
          </a:p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r>
              <a:rPr lang="en-US" sz="2000" b="0" i="0" u="none" strike="noStrike" cap="none" dirty="0">
                <a:solidFill>
                  <a:srgbClr val="CBCBCB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2018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23FFA1-E16E-214A-B341-DC008EB5451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37200"/>
          <a:stretch/>
        </p:blipFill>
        <p:spPr>
          <a:xfrm>
            <a:off x="1518424" y="340117"/>
            <a:ext cx="1445081" cy="9313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4C8BD9A-8C25-FF4D-BFAC-1EFED0FFC82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-6029" t="-7084" r="63544" b="281"/>
          <a:stretch/>
        </p:blipFill>
        <p:spPr>
          <a:xfrm>
            <a:off x="1021468" y="434051"/>
            <a:ext cx="457200" cy="465221"/>
          </a:xfrm>
          <a:prstGeom prst="rect">
            <a:avLst/>
          </a:prstGeom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4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3.png"/><Relationship Id="rId5" Type="http://schemas.openxmlformats.org/officeDocument/2006/relationships/hyperlink" Target="https://developer.mozilla.org/en-US/docs/Web/HTML/Element/input/text#Value" TargetMode="External"/><Relationship Id="rId4" Type="http://schemas.openxmlformats.org/officeDocument/2006/relationships/notesSlide" Target="../notesSlides/notesSlide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unsplash.com/search/photos/javascript?utm_source=unsplash&amp;utm_medium=referral&amp;utm_content=creditCopyText" TargetMode="External"/><Relationship Id="rId5" Type="http://schemas.openxmlformats.org/officeDocument/2006/relationships/hyperlink" Target="https://unsplash.com/photos/xekxE_VR0Ec?utm_source=unsplash&amp;utm_medium=referral&amp;utm_content=creditCopyText" TargetMode="External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iumlie.no/2006/phd/#h-289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1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kristiania.instructure.com/courses/577/quizzes/530?module_item_id=12653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lovdata.no/dokument/SF/forskrift/2018-06-01-813/KAPITTEL_3#%C2%A73-9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kristiania.instructure.com/courses/577/assignments/1639" TargetMode="Externa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kristiania.instructure.com/courses/577/quizzes/515?module_item_id=11845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kristiania.instructure.com/courses/577/pages/proveeksamen-oppgavesett-og-informasjon?module_item_id=15763" TargetMode="External"/><Relationship Id="rId4" Type="http://schemas.openxmlformats.org/officeDocument/2006/relationships/hyperlink" Target="https://kristiania.instructure.com/courses/577/pages/forelesning-number-11-oppgaver-i-brackets-m-slash-losningsforslag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/docs/Web/API/EventTarget/addEventListener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8B287E0-90A6-A548-8A75-F48B3F2C4825}"/>
              </a:ext>
            </a:extLst>
          </p:cNvPr>
          <p:cNvSpPr/>
          <p:nvPr/>
        </p:nvSpPr>
        <p:spPr>
          <a:xfrm>
            <a:off x="3754127" y="5963356"/>
            <a:ext cx="1697772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4400" dirty="0"/>
              <a:t>I dag skal vi lage alt fra </a:t>
            </a:r>
            <a:r>
              <a:rPr lang="nb-NO" sz="4400" dirty="0" err="1"/>
              <a:t>scratch</a:t>
            </a:r>
            <a:r>
              <a:rPr lang="nb-NO" sz="4400" dirty="0"/>
              <a:t>, så ingen nedlastning av filer trengs.</a:t>
            </a:r>
          </a:p>
        </p:txBody>
      </p:sp>
    </p:spTree>
    <p:extLst>
      <p:ext uri="{BB962C8B-B14F-4D97-AF65-F5344CB8AC3E}">
        <p14:creationId xmlns:p14="http://schemas.microsoft.com/office/powerpoint/2010/main" val="20680332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9DB44409-7448-7F45-8044-54884BB36B24}"/>
              </a:ext>
            </a:extLst>
          </p:cNvPr>
          <p:cNvSpPr/>
          <p:nvPr/>
        </p:nvSpPr>
        <p:spPr>
          <a:xfrm>
            <a:off x="11407991" y="10397325"/>
            <a:ext cx="190308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2800" b="1" i="1" dirty="0">
                <a:solidFill>
                  <a:srgbClr val="7030A0"/>
                </a:solidFill>
                <a:latin typeface="Courier" pitchFamily="2" charset="0"/>
                <a:cs typeface="Arial" panose="020B0604020202020204" pitchFamily="34" charset="0"/>
              </a:rPr>
              <a:t>hendelse</a:t>
            </a:r>
            <a:endParaRPr lang="nb-NO" sz="2800" b="1" i="1" dirty="0">
              <a:solidFill>
                <a:srgbClr val="7030A0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11EFDD0-FDFD-6F4B-88DB-9BAE7FED4E7D}"/>
              </a:ext>
            </a:extLst>
          </p:cNvPr>
          <p:cNvSpPr/>
          <p:nvPr/>
        </p:nvSpPr>
        <p:spPr>
          <a:xfrm>
            <a:off x="3528979" y="10199755"/>
            <a:ext cx="16202077" cy="20469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5882"/>
              </a:lnSpc>
              <a:buClr>
                <a:schemeClr val="dk1"/>
              </a:buClr>
              <a:buSzPct val="25000"/>
            </a:pPr>
            <a:r>
              <a:rPr lang="nb-NO" sz="2800" dirty="0">
                <a:solidFill>
                  <a:schemeClr val="bg2"/>
                </a:solidFill>
                <a:latin typeface="Courier" pitchFamily="2" charset="0"/>
                <a:cs typeface="Arial" panose="020B0604020202020204" pitchFamily="34" charset="0"/>
              </a:rPr>
              <a:t>                   .</a:t>
            </a:r>
            <a:r>
              <a:rPr lang="nb-NO" sz="2800" dirty="0" err="1">
                <a:solidFill>
                  <a:schemeClr val="bg2"/>
                </a:solidFill>
                <a:latin typeface="Courier" pitchFamily="2" charset="0"/>
                <a:cs typeface="Arial" panose="020B0604020202020204" pitchFamily="34" charset="0"/>
              </a:rPr>
              <a:t>addEventListener</a:t>
            </a:r>
            <a:r>
              <a:rPr lang="nb-NO" sz="2800" dirty="0">
                <a:solidFill>
                  <a:schemeClr val="bg2"/>
                </a:solidFill>
                <a:latin typeface="Courier" pitchFamily="2" charset="0"/>
                <a:cs typeface="Arial" panose="020B0604020202020204" pitchFamily="34" charset="0"/>
              </a:rPr>
              <a:t>(        , </a:t>
            </a:r>
            <a:r>
              <a:rPr lang="nb-NO" sz="2800" dirty="0" err="1">
                <a:solidFill>
                  <a:srgbClr val="0600FF"/>
                </a:solidFill>
                <a:latin typeface="Courier" pitchFamily="2" charset="0"/>
                <a:cs typeface="Arial" panose="020B0604020202020204" pitchFamily="34" charset="0"/>
              </a:rPr>
              <a:t>function</a:t>
            </a:r>
            <a:r>
              <a:rPr lang="nb-NO" sz="2800" dirty="0">
                <a:solidFill>
                  <a:schemeClr val="bg2"/>
                </a:solidFill>
                <a:latin typeface="Courier" pitchFamily="2" charset="0"/>
                <a:cs typeface="Arial" panose="020B0604020202020204" pitchFamily="34" charset="0"/>
              </a:rPr>
              <a:t>() {</a:t>
            </a:r>
          </a:p>
          <a:p>
            <a:pPr>
              <a:lnSpc>
                <a:spcPct val="155882"/>
              </a:lnSpc>
              <a:buClr>
                <a:schemeClr val="dk1"/>
              </a:buClr>
              <a:buSzPct val="25000"/>
            </a:pPr>
            <a:endParaRPr lang="nb-NO" sz="2800" dirty="0">
              <a:solidFill>
                <a:schemeClr val="bg2"/>
              </a:solidFill>
              <a:latin typeface="Courier" pitchFamily="2" charset="0"/>
              <a:cs typeface="Arial" panose="020B0604020202020204" pitchFamily="34" charset="0"/>
            </a:endParaRPr>
          </a:p>
          <a:p>
            <a:pPr>
              <a:lnSpc>
                <a:spcPct val="155882"/>
              </a:lnSpc>
              <a:buClr>
                <a:schemeClr val="dk1"/>
              </a:buClr>
              <a:buSzPct val="25000"/>
            </a:pPr>
            <a:r>
              <a:rPr lang="nb-NO" sz="2800" dirty="0">
                <a:solidFill>
                  <a:schemeClr val="bg2"/>
                </a:solidFill>
                <a:latin typeface="Courier" pitchFamily="2" charset="0"/>
                <a:cs typeface="Arial" panose="020B0604020202020204" pitchFamily="34" charset="0"/>
              </a:rPr>
              <a:t>});</a:t>
            </a:r>
          </a:p>
        </p:txBody>
      </p:sp>
      <p:sp>
        <p:nvSpPr>
          <p:cNvPr id="59" name="Shape 59"/>
          <p:cNvSpPr/>
          <p:nvPr/>
        </p:nvSpPr>
        <p:spPr>
          <a:xfrm>
            <a:off x="10078735" y="3553608"/>
            <a:ext cx="4143985" cy="414398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128" y="0"/>
                </a:moveTo>
                <a:cubicBezTo>
                  <a:pt x="65495" y="11"/>
                  <a:pt x="70858" y="2070"/>
                  <a:pt x="74945" y="6174"/>
                </a:cubicBezTo>
                <a:lnTo>
                  <a:pt x="113889" y="45285"/>
                </a:lnTo>
                <a:cubicBezTo>
                  <a:pt x="122061" y="53493"/>
                  <a:pt x="122033" y="66772"/>
                  <a:pt x="113825" y="74945"/>
                </a:cubicBezTo>
                <a:lnTo>
                  <a:pt x="74714" y="113889"/>
                </a:lnTo>
                <a:cubicBezTo>
                  <a:pt x="66506" y="122061"/>
                  <a:pt x="53227" y="122033"/>
                  <a:pt x="45055" y="113825"/>
                </a:cubicBezTo>
                <a:lnTo>
                  <a:pt x="6110" y="74714"/>
                </a:lnTo>
                <a:cubicBezTo>
                  <a:pt x="-2061" y="66506"/>
                  <a:pt x="-2033" y="53227"/>
                  <a:pt x="6174" y="45055"/>
                </a:cubicBezTo>
                <a:lnTo>
                  <a:pt x="45286" y="6110"/>
                </a:lnTo>
                <a:cubicBezTo>
                  <a:pt x="49389" y="2024"/>
                  <a:pt x="54761" y="-11"/>
                  <a:pt x="60128" y="0"/>
                </a:cubicBezTo>
                <a:close/>
              </a:path>
            </a:pathLst>
          </a:custGeom>
          <a:noFill/>
          <a:ln>
            <a:noFill/>
          </a:ln>
        </p:spPr>
      </p:sp>
      <p:sp>
        <p:nvSpPr>
          <p:cNvPr id="54" name="Shape 54"/>
          <p:cNvSpPr txBox="1"/>
          <p:nvPr/>
        </p:nvSpPr>
        <p:spPr>
          <a:xfrm>
            <a:off x="3380289" y="2799374"/>
            <a:ext cx="20705838" cy="6182423"/>
          </a:xfrm>
          <a:prstGeom prst="rect">
            <a:avLst/>
          </a:prstGeom>
          <a:noFill/>
          <a:ln>
            <a:noFill/>
          </a:ln>
        </p:spPr>
        <p:txBody>
          <a:bodyPr lIns="217475" tIns="108725" rIns="217475" bIns="108725" anchor="t" anchorCtr="0">
            <a:noAutofit/>
          </a:bodyPr>
          <a:lstStyle/>
          <a:p>
            <a:pPr>
              <a:lnSpc>
                <a:spcPct val="155882"/>
              </a:lnSpc>
              <a:buClr>
                <a:schemeClr val="dk1"/>
              </a:buClr>
              <a:buSzPct val="25000"/>
            </a:pPr>
            <a:r>
              <a:rPr lang="nb-NO" sz="2800" u="sng" dirty="0" err="1">
                <a:solidFill>
                  <a:schemeClr val="bg2"/>
                </a:solidFill>
                <a:latin typeface="Courier" pitchFamily="2" charset="0"/>
                <a:cs typeface="Arial" panose="020B0604020202020204" pitchFamily="34" charset="0"/>
              </a:rPr>
              <a:t>index.html</a:t>
            </a:r>
            <a:endParaRPr lang="nb-NO" sz="2800" u="sng" dirty="0">
              <a:solidFill>
                <a:schemeClr val="bg2"/>
              </a:solidFill>
              <a:latin typeface="Courier" pitchFamily="2" charset="0"/>
              <a:cs typeface="Arial" panose="020B0604020202020204" pitchFamily="34" charset="0"/>
            </a:endParaRPr>
          </a:p>
          <a:p>
            <a:pPr>
              <a:lnSpc>
                <a:spcPct val="155882"/>
              </a:lnSpc>
              <a:buClr>
                <a:schemeClr val="dk1"/>
              </a:buClr>
              <a:buSzPct val="25000"/>
            </a:pPr>
            <a:r>
              <a:rPr lang="nb-NO" sz="2800" dirty="0">
                <a:solidFill>
                  <a:srgbClr val="0070C0"/>
                </a:solidFill>
                <a:latin typeface="Courier" pitchFamily="2" charset="0"/>
                <a:cs typeface="Arial" panose="020B0604020202020204" pitchFamily="34" charset="0"/>
              </a:rPr>
              <a:t>&lt;head&gt;</a:t>
            </a:r>
          </a:p>
          <a:p>
            <a:pPr>
              <a:lnSpc>
                <a:spcPct val="155882"/>
              </a:lnSpc>
              <a:buClr>
                <a:schemeClr val="dk1"/>
              </a:buClr>
              <a:buSzPct val="25000"/>
            </a:pPr>
            <a:r>
              <a:rPr lang="nb-NO" sz="2800" dirty="0">
                <a:solidFill>
                  <a:srgbClr val="0070C0"/>
                </a:solidFill>
                <a:latin typeface="Courier" pitchFamily="2" charset="0"/>
                <a:cs typeface="Arial" panose="020B0604020202020204" pitchFamily="34" charset="0"/>
              </a:rPr>
              <a:t>  &lt;body&gt;</a:t>
            </a:r>
          </a:p>
          <a:p>
            <a:pPr>
              <a:lnSpc>
                <a:spcPct val="155882"/>
              </a:lnSpc>
              <a:buClr>
                <a:schemeClr val="dk1"/>
              </a:buClr>
              <a:buSzPct val="25000"/>
            </a:pPr>
            <a:r>
              <a:rPr lang="nb-NO" sz="2800" dirty="0">
                <a:solidFill>
                  <a:srgbClr val="0070C0"/>
                </a:solidFill>
                <a:latin typeface="Courier" pitchFamily="2" charset="0"/>
                <a:cs typeface="Arial" panose="020B0604020202020204" pitchFamily="34" charset="0"/>
              </a:rPr>
              <a:t>    &lt;</a:t>
            </a:r>
            <a:r>
              <a:rPr lang="nb-NO" sz="2800" dirty="0" err="1">
                <a:solidFill>
                  <a:srgbClr val="0070C0"/>
                </a:solidFill>
                <a:latin typeface="Courier" pitchFamily="2" charset="0"/>
                <a:cs typeface="Arial" panose="020B0604020202020204" pitchFamily="34" charset="0"/>
              </a:rPr>
              <a:t>button</a:t>
            </a:r>
            <a:endParaRPr lang="nb-NO" sz="2800" dirty="0">
              <a:solidFill>
                <a:srgbClr val="0070C0"/>
              </a:solidFill>
              <a:latin typeface="Courier" pitchFamily="2" charset="0"/>
              <a:cs typeface="Arial" panose="020B0604020202020204" pitchFamily="34" charset="0"/>
            </a:endParaRPr>
          </a:p>
          <a:p>
            <a:pPr>
              <a:lnSpc>
                <a:spcPct val="155882"/>
              </a:lnSpc>
              <a:buClr>
                <a:schemeClr val="dk1"/>
              </a:buClr>
              <a:buSzPct val="25000"/>
            </a:pPr>
            <a:r>
              <a:rPr lang="nb-NO" sz="2800" dirty="0">
                <a:solidFill>
                  <a:srgbClr val="0070C0"/>
                </a:solidFill>
                <a:latin typeface="Courier" pitchFamily="2" charset="0"/>
                <a:cs typeface="Arial" panose="020B0604020202020204" pitchFamily="34" charset="0"/>
              </a:rPr>
              <a:t>    &lt;script </a:t>
            </a:r>
            <a:r>
              <a:rPr lang="nb-NO" sz="2800" dirty="0" err="1">
                <a:solidFill>
                  <a:schemeClr val="accent4">
                    <a:lumMod val="25000"/>
                  </a:schemeClr>
                </a:solidFill>
                <a:latin typeface="Courier" pitchFamily="2" charset="0"/>
                <a:cs typeface="Arial" panose="020B0604020202020204" pitchFamily="34" charset="0"/>
              </a:rPr>
              <a:t>src</a:t>
            </a:r>
            <a:r>
              <a:rPr lang="nb-NO" sz="2800" dirty="0">
                <a:solidFill>
                  <a:schemeClr val="accent4">
                    <a:lumMod val="25000"/>
                  </a:schemeClr>
                </a:solidFill>
                <a:latin typeface="Courier" pitchFamily="2" charset="0"/>
                <a:cs typeface="Arial" panose="020B0604020202020204" pitchFamily="34" charset="0"/>
              </a:rPr>
              <a:t>=</a:t>
            </a:r>
            <a:r>
              <a:rPr lang="nb-NO" sz="2800" dirty="0">
                <a:solidFill>
                  <a:schemeClr val="bg2"/>
                </a:solidFill>
                <a:latin typeface="Courier" pitchFamily="2" charset="0"/>
                <a:cs typeface="Arial" panose="020B0604020202020204" pitchFamily="34" charset="0"/>
              </a:rPr>
              <a:t>"</a:t>
            </a:r>
            <a:r>
              <a:rPr lang="nb-NO" sz="2800" dirty="0" err="1">
                <a:solidFill>
                  <a:schemeClr val="bg2"/>
                </a:solidFill>
                <a:latin typeface="Courier" pitchFamily="2" charset="0"/>
                <a:cs typeface="Arial" panose="020B0604020202020204" pitchFamily="34" charset="0"/>
              </a:rPr>
              <a:t>index.js</a:t>
            </a:r>
            <a:r>
              <a:rPr lang="nb-NO" sz="2800" dirty="0">
                <a:solidFill>
                  <a:schemeClr val="bg2"/>
                </a:solidFill>
                <a:latin typeface="Courier" pitchFamily="2" charset="0"/>
                <a:cs typeface="Arial" panose="020B0604020202020204" pitchFamily="34" charset="0"/>
              </a:rPr>
              <a:t>"</a:t>
            </a:r>
            <a:r>
              <a:rPr lang="nb-NO" sz="2800" dirty="0">
                <a:solidFill>
                  <a:srgbClr val="0070C0"/>
                </a:solidFill>
                <a:latin typeface="Courier" pitchFamily="2" charset="0"/>
                <a:cs typeface="Arial" panose="020B0604020202020204" pitchFamily="34" charset="0"/>
              </a:rPr>
              <a:t>&gt;&lt;/script&gt;</a:t>
            </a:r>
          </a:p>
          <a:p>
            <a:pPr>
              <a:lnSpc>
                <a:spcPct val="155882"/>
              </a:lnSpc>
              <a:buClr>
                <a:schemeClr val="dk1"/>
              </a:buClr>
              <a:buSzPct val="25000"/>
            </a:pPr>
            <a:r>
              <a:rPr lang="nb-NO" sz="2800" dirty="0">
                <a:solidFill>
                  <a:srgbClr val="0070C0"/>
                </a:solidFill>
                <a:latin typeface="Courier" pitchFamily="2" charset="0"/>
                <a:cs typeface="Arial" panose="020B0604020202020204" pitchFamily="34" charset="0"/>
              </a:rPr>
              <a:t>  &lt;/body&gt;</a:t>
            </a:r>
          </a:p>
          <a:p>
            <a:pPr>
              <a:lnSpc>
                <a:spcPct val="155882"/>
              </a:lnSpc>
              <a:buClr>
                <a:schemeClr val="dk1"/>
              </a:buClr>
              <a:buSzPct val="25000"/>
            </a:pPr>
            <a:r>
              <a:rPr lang="nb-NO" sz="2800" dirty="0">
                <a:solidFill>
                  <a:srgbClr val="0070C0"/>
                </a:solidFill>
                <a:latin typeface="Courier" pitchFamily="2" charset="0"/>
                <a:cs typeface="Arial" panose="020B0604020202020204" pitchFamily="34" charset="0"/>
              </a:rPr>
              <a:t>&lt;/head&gt;</a:t>
            </a:r>
          </a:p>
        </p:txBody>
      </p:sp>
      <p:sp>
        <p:nvSpPr>
          <p:cNvPr id="56" name="Shape 56"/>
          <p:cNvSpPr/>
          <p:nvPr/>
        </p:nvSpPr>
        <p:spPr>
          <a:xfrm>
            <a:off x="3380289" y="1468980"/>
            <a:ext cx="13476476" cy="94897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rtl="0">
              <a:lnSpc>
                <a:spcPct val="115625"/>
              </a:lnSpc>
              <a:spcBef>
                <a:spcPts val="0"/>
              </a:spcBef>
              <a:buSzPct val="25000"/>
              <a:buNone/>
            </a:pPr>
            <a:r>
              <a:rPr lang="nb-NO" sz="44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Event listener: </a:t>
            </a:r>
            <a:r>
              <a:rPr lang="nb-NO" sz="4400" i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Lytting på hendelser</a:t>
            </a:r>
            <a:endParaRPr lang="nb-NO" sz="4400" b="1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2A5B202-A272-6341-A5E6-21F138F71B21}"/>
              </a:ext>
            </a:extLst>
          </p:cNvPr>
          <p:cNvSpPr/>
          <p:nvPr/>
        </p:nvSpPr>
        <p:spPr>
          <a:xfrm>
            <a:off x="3528979" y="8201467"/>
            <a:ext cx="17084778" cy="27190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5882"/>
              </a:lnSpc>
              <a:buClr>
                <a:schemeClr val="dk1"/>
              </a:buClr>
              <a:buSzPct val="25000"/>
            </a:pPr>
            <a:r>
              <a:rPr lang="nb-NO" sz="2800" u="sng" dirty="0" err="1">
                <a:solidFill>
                  <a:schemeClr val="bg2"/>
                </a:solidFill>
                <a:latin typeface="Courier" pitchFamily="2" charset="0"/>
                <a:cs typeface="Arial" panose="020B0604020202020204" pitchFamily="34" charset="0"/>
              </a:rPr>
              <a:t>index.js</a:t>
            </a:r>
            <a:endParaRPr lang="nb-NO" sz="2800" u="sng" dirty="0">
              <a:solidFill>
                <a:schemeClr val="bg2"/>
              </a:solidFill>
              <a:latin typeface="Courier" pitchFamily="2" charset="0"/>
              <a:cs typeface="Arial" panose="020B0604020202020204" pitchFamily="34" charset="0"/>
            </a:endParaRPr>
          </a:p>
          <a:p>
            <a:pPr lvl="0">
              <a:lnSpc>
                <a:spcPct val="155882"/>
              </a:lnSpc>
              <a:buClr>
                <a:schemeClr val="dk1"/>
              </a:buClr>
              <a:buSzPct val="25000"/>
            </a:pPr>
            <a:r>
              <a:rPr lang="nb-NO" sz="2800" dirty="0">
                <a:solidFill>
                  <a:srgbClr val="0600FF"/>
                </a:solidFill>
                <a:latin typeface="Courier" pitchFamily="2" charset="0"/>
                <a:cs typeface="Arial" panose="020B0604020202020204" pitchFamily="34" charset="0"/>
              </a:rPr>
              <a:t>var </a:t>
            </a:r>
            <a:r>
              <a:rPr lang="nb-NO" sz="2800" dirty="0" err="1">
                <a:solidFill>
                  <a:schemeClr val="bg2"/>
                </a:solidFill>
                <a:latin typeface="Courier" pitchFamily="2" charset="0"/>
                <a:cs typeface="Arial" panose="020B0604020202020204" pitchFamily="34" charset="0"/>
              </a:rPr>
              <a:t>btnCalculateElement</a:t>
            </a:r>
            <a:r>
              <a:rPr lang="nb-NO" sz="2800" dirty="0">
                <a:solidFill>
                  <a:schemeClr val="bg2"/>
                </a:solidFill>
                <a:latin typeface="Courier" pitchFamily="2" charset="0"/>
                <a:cs typeface="Arial" panose="020B0604020202020204" pitchFamily="34" charset="0"/>
              </a:rPr>
              <a:t> = </a:t>
            </a:r>
            <a:r>
              <a:rPr lang="nb-NO" sz="2800" dirty="0" err="1">
                <a:solidFill>
                  <a:schemeClr val="bg2"/>
                </a:solidFill>
                <a:latin typeface="Courier" pitchFamily="2" charset="0"/>
                <a:cs typeface="Arial" panose="020B0604020202020204" pitchFamily="34" charset="0"/>
              </a:rPr>
              <a:t>document.getElementById</a:t>
            </a:r>
            <a:r>
              <a:rPr lang="nb-NO" sz="2800" dirty="0">
                <a:solidFill>
                  <a:schemeClr val="bg2"/>
                </a:solidFill>
                <a:latin typeface="Courier" pitchFamily="2" charset="0"/>
                <a:cs typeface="Arial" panose="020B0604020202020204" pitchFamily="34" charset="0"/>
              </a:rPr>
              <a:t>(              </a:t>
            </a:r>
          </a:p>
          <a:p>
            <a:pPr lvl="0">
              <a:lnSpc>
                <a:spcPct val="155882"/>
              </a:lnSpc>
              <a:buClr>
                <a:schemeClr val="dk1"/>
              </a:buClr>
              <a:buSzPct val="25000"/>
            </a:pPr>
            <a:endParaRPr lang="nb-NO" sz="2800" i="1" dirty="0">
              <a:solidFill>
                <a:schemeClr val="bg2"/>
              </a:solidFill>
              <a:latin typeface="Courier" pitchFamily="2" charset="0"/>
              <a:cs typeface="Arial" panose="020B0604020202020204" pitchFamily="34" charset="0"/>
            </a:endParaRPr>
          </a:p>
          <a:p>
            <a:pPr>
              <a:lnSpc>
                <a:spcPct val="155882"/>
              </a:lnSpc>
              <a:buClr>
                <a:schemeClr val="dk1"/>
              </a:buClr>
              <a:buSzPct val="25000"/>
            </a:pPr>
            <a:r>
              <a:rPr lang="nb-NO" sz="2800" dirty="0" err="1">
                <a:solidFill>
                  <a:schemeClr val="bg2"/>
                </a:solidFill>
                <a:latin typeface="Courier" pitchFamily="2" charset="0"/>
                <a:cs typeface="Arial" panose="020B0604020202020204" pitchFamily="34" charset="0"/>
              </a:rPr>
              <a:t>btnCalculateElement</a:t>
            </a:r>
            <a:endParaRPr lang="nb-NO" sz="2800" dirty="0">
              <a:solidFill>
                <a:schemeClr val="bg2"/>
              </a:solidFill>
              <a:latin typeface="Courier" pitchFamily="2" charset="0"/>
              <a:cs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DA50F2E-E3D8-0046-9E5D-9A3B8802E370}"/>
              </a:ext>
            </a:extLst>
          </p:cNvPr>
          <p:cNvSpPr/>
          <p:nvPr/>
        </p:nvSpPr>
        <p:spPr>
          <a:xfrm>
            <a:off x="6027382" y="5015386"/>
            <a:ext cx="383630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2800" dirty="0">
                <a:solidFill>
                  <a:schemeClr val="bg2"/>
                </a:solidFill>
                <a:latin typeface="Courier" pitchFamily="2" charset="0"/>
                <a:cs typeface="Arial" panose="020B0604020202020204" pitchFamily="34" charset="0"/>
              </a:rPr>
              <a:t>id="</a:t>
            </a:r>
            <a:r>
              <a:rPr lang="nb-NO" sz="2800" dirty="0" err="1">
                <a:solidFill>
                  <a:schemeClr val="bg2"/>
                </a:solidFill>
                <a:latin typeface="Courier" pitchFamily="2" charset="0"/>
                <a:cs typeface="Arial" panose="020B0604020202020204" pitchFamily="34" charset="0"/>
              </a:rPr>
              <a:t>btnCalculate</a:t>
            </a:r>
            <a:r>
              <a:rPr lang="nb-NO" sz="2800" dirty="0">
                <a:solidFill>
                  <a:schemeClr val="bg2"/>
                </a:solidFill>
                <a:latin typeface="Courier" pitchFamily="2" charset="0"/>
                <a:cs typeface="Arial" panose="020B0604020202020204" pitchFamily="34" charset="0"/>
              </a:rPr>
              <a:t>"</a:t>
            </a:r>
            <a:endParaRPr lang="nb-NO" sz="28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35369E3-18C2-4748-AF25-84AAD7EB6D3E}"/>
              </a:ext>
            </a:extLst>
          </p:cNvPr>
          <p:cNvSpPr/>
          <p:nvPr/>
        </p:nvSpPr>
        <p:spPr>
          <a:xfrm>
            <a:off x="5911555" y="5015386"/>
            <a:ext cx="448071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2800" dirty="0">
                <a:solidFill>
                  <a:schemeClr val="bg2"/>
                </a:solidFill>
                <a:latin typeface="Courier" pitchFamily="2" charset="0"/>
                <a:cs typeface="Arial" panose="020B0604020202020204" pitchFamily="34" charset="0"/>
              </a:rPr>
              <a:t>&gt;Trykk her!</a:t>
            </a:r>
            <a:r>
              <a:rPr lang="nb-NO" sz="2800" dirty="0">
                <a:solidFill>
                  <a:srgbClr val="0070C0"/>
                </a:solidFill>
                <a:latin typeface="Courier" pitchFamily="2" charset="0"/>
                <a:cs typeface="Arial" panose="020B0604020202020204" pitchFamily="34" charset="0"/>
              </a:rPr>
              <a:t>&lt;/</a:t>
            </a:r>
            <a:r>
              <a:rPr lang="nb-NO" sz="2800" dirty="0" err="1">
                <a:solidFill>
                  <a:srgbClr val="0070C0"/>
                </a:solidFill>
                <a:latin typeface="Courier" pitchFamily="2" charset="0"/>
                <a:cs typeface="Arial" panose="020B0604020202020204" pitchFamily="34" charset="0"/>
              </a:rPr>
              <a:t>button</a:t>
            </a:r>
            <a:r>
              <a:rPr lang="nb-NO" sz="2800" dirty="0">
                <a:solidFill>
                  <a:srgbClr val="0070C0"/>
                </a:solidFill>
                <a:latin typeface="Courier" pitchFamily="2" charset="0"/>
                <a:cs typeface="Arial" panose="020B0604020202020204" pitchFamily="34" charset="0"/>
              </a:rPr>
              <a:t>&gt;</a:t>
            </a:r>
            <a:endParaRPr lang="nb-NO" sz="2800" dirty="0">
              <a:solidFill>
                <a:srgbClr val="0070C0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E0879E1-CD16-E040-9D02-462B78026E87}"/>
              </a:ext>
            </a:extLst>
          </p:cNvPr>
          <p:cNvSpPr/>
          <p:nvPr/>
        </p:nvSpPr>
        <p:spPr>
          <a:xfrm>
            <a:off x="14176170" y="9033096"/>
            <a:ext cx="319189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2800" dirty="0">
                <a:solidFill>
                  <a:srgbClr val="C00000"/>
                </a:solidFill>
                <a:latin typeface="Courier" pitchFamily="2" charset="0"/>
                <a:cs typeface="Arial" panose="020B0604020202020204" pitchFamily="34" charset="0"/>
              </a:rPr>
              <a:t>"</a:t>
            </a:r>
            <a:r>
              <a:rPr lang="nb-NO" sz="2800" dirty="0" err="1">
                <a:solidFill>
                  <a:srgbClr val="C00000"/>
                </a:solidFill>
                <a:latin typeface="Courier" pitchFamily="2" charset="0"/>
                <a:cs typeface="Arial" panose="020B0604020202020204" pitchFamily="34" charset="0"/>
              </a:rPr>
              <a:t>btnCalculate</a:t>
            </a:r>
            <a:r>
              <a:rPr lang="nb-NO" sz="2800" dirty="0">
                <a:solidFill>
                  <a:srgbClr val="C00000"/>
                </a:solidFill>
                <a:latin typeface="Courier" pitchFamily="2" charset="0"/>
                <a:cs typeface="Arial" panose="020B0604020202020204" pitchFamily="34" charset="0"/>
              </a:rPr>
              <a:t>"</a:t>
            </a:r>
            <a:endParaRPr lang="nb-NO" sz="28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A7E9B70-DF81-6044-B0A8-867E6BDACB30}"/>
              </a:ext>
            </a:extLst>
          </p:cNvPr>
          <p:cNvSpPr/>
          <p:nvPr/>
        </p:nvSpPr>
        <p:spPr>
          <a:xfrm>
            <a:off x="14128340" y="9033096"/>
            <a:ext cx="61427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2800" dirty="0">
                <a:solidFill>
                  <a:schemeClr val="bg2"/>
                </a:solidFill>
                <a:latin typeface="Courier" pitchFamily="2" charset="0"/>
                <a:cs typeface="Arial" panose="020B0604020202020204" pitchFamily="34" charset="0"/>
              </a:rPr>
              <a:t>);</a:t>
            </a:r>
            <a:endParaRPr lang="nb-NO" sz="2800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4CF0068-D06B-BC42-8F28-72E96974A3C1}"/>
              </a:ext>
            </a:extLst>
          </p:cNvPr>
          <p:cNvGrpSpPr/>
          <p:nvPr/>
        </p:nvGrpSpPr>
        <p:grpSpPr>
          <a:xfrm>
            <a:off x="6907954" y="5015386"/>
            <a:ext cx="10130601" cy="4592229"/>
            <a:chOff x="5561754" y="5015386"/>
            <a:chExt cx="10130601" cy="4592229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955EEAD-3ED5-6845-A6F3-B6ACEF3C4284}"/>
                </a:ext>
              </a:extLst>
            </p:cNvPr>
            <p:cNvSpPr/>
            <p:nvPr/>
          </p:nvSpPr>
          <p:spPr>
            <a:xfrm>
              <a:off x="13088303" y="9070902"/>
              <a:ext cx="2604052" cy="536713"/>
            </a:xfrm>
            <a:prstGeom prst="rect">
              <a:avLst/>
            </a:prstGeom>
            <a:solidFill>
              <a:srgbClr val="FFFF00">
                <a:alpha val="5098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692D2A9-5189-3E4A-94C1-16DBC2BF7765}"/>
                </a:ext>
              </a:extLst>
            </p:cNvPr>
            <p:cNvSpPr/>
            <p:nvPr/>
          </p:nvSpPr>
          <p:spPr>
            <a:xfrm>
              <a:off x="5561754" y="5015386"/>
              <a:ext cx="2604052" cy="536713"/>
            </a:xfrm>
            <a:prstGeom prst="rect">
              <a:avLst/>
            </a:prstGeom>
            <a:solidFill>
              <a:srgbClr val="FFFF00">
                <a:alpha val="5098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61A67FA9-86E9-B942-8821-9F1F79326A6B}"/>
              </a:ext>
            </a:extLst>
          </p:cNvPr>
          <p:cNvSpPr/>
          <p:nvPr/>
        </p:nvSpPr>
        <p:spPr>
          <a:xfrm>
            <a:off x="11550700" y="10385855"/>
            <a:ext cx="168828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2800" dirty="0">
                <a:solidFill>
                  <a:srgbClr val="C00000"/>
                </a:solidFill>
                <a:latin typeface="Courier" pitchFamily="2" charset="0"/>
                <a:cs typeface="Arial" panose="020B0604020202020204" pitchFamily="34" charset="0"/>
              </a:rPr>
              <a:t>"</a:t>
            </a:r>
            <a:r>
              <a:rPr lang="nb-NO" sz="2800" dirty="0" err="1">
                <a:solidFill>
                  <a:srgbClr val="C00000"/>
                </a:solidFill>
                <a:latin typeface="Courier" pitchFamily="2" charset="0"/>
                <a:cs typeface="Arial" panose="020B0604020202020204" pitchFamily="34" charset="0"/>
              </a:rPr>
              <a:t>click</a:t>
            </a:r>
            <a:r>
              <a:rPr lang="nb-NO" sz="2800" dirty="0">
                <a:solidFill>
                  <a:srgbClr val="C00000"/>
                </a:solidFill>
                <a:latin typeface="Courier" pitchFamily="2" charset="0"/>
                <a:cs typeface="Arial" panose="020B0604020202020204" pitchFamily="34" charset="0"/>
              </a:rPr>
              <a:t>"</a:t>
            </a:r>
            <a:endParaRPr lang="nb-NO" sz="28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7D89E30-390E-4847-B7A5-22789BF318CB}"/>
              </a:ext>
            </a:extLst>
          </p:cNvPr>
          <p:cNvSpPr/>
          <p:nvPr/>
        </p:nvSpPr>
        <p:spPr>
          <a:xfrm>
            <a:off x="4340813" y="11085783"/>
            <a:ext cx="705834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2800" dirty="0">
                <a:solidFill>
                  <a:schemeClr val="bg2"/>
                </a:solidFill>
                <a:latin typeface="Courier" pitchFamily="2" charset="0"/>
                <a:cs typeface="Arial" panose="020B0604020202020204" pitchFamily="34" charset="0"/>
              </a:rPr>
              <a:t>alert(</a:t>
            </a:r>
            <a:r>
              <a:rPr lang="nb-NO" sz="2800" dirty="0">
                <a:solidFill>
                  <a:srgbClr val="C00000"/>
                </a:solidFill>
                <a:latin typeface="Courier" pitchFamily="2" charset="0"/>
                <a:cs typeface="Arial" panose="020B0604020202020204" pitchFamily="34" charset="0"/>
              </a:rPr>
              <a:t>"Du trykket på knappen!"</a:t>
            </a:r>
            <a:r>
              <a:rPr lang="nb-NO" sz="2800" dirty="0">
                <a:solidFill>
                  <a:schemeClr val="bg2"/>
                </a:solidFill>
                <a:latin typeface="Courier" pitchFamily="2" charset="0"/>
                <a:cs typeface="Arial" panose="020B0604020202020204" pitchFamily="34" charset="0"/>
              </a:rPr>
              <a:t>);</a:t>
            </a:r>
            <a:endParaRPr lang="nb-NO" sz="2800" dirty="0"/>
          </a:p>
        </p:txBody>
      </p:sp>
    </p:spTree>
    <p:extLst>
      <p:ext uri="{BB962C8B-B14F-4D97-AF65-F5344CB8AC3E}">
        <p14:creationId xmlns:p14="http://schemas.microsoft.com/office/powerpoint/2010/main" val="2421296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2162E-6 -2.22222E-6 L 0.15531 0.00047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762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0771E-6 -2.03704E-6 L 0.1236 -2.03704E-6 " pathEditMode="relative" rAng="0" ptsTypes="AA">
                                      <p:cBhvr>
                                        <p:cTn id="47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8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000"/>
                            </p:stCondLst>
                            <p:childTnLst>
                              <p:par>
                                <p:cTn id="4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7" grpId="1"/>
      <p:bldP spid="14" grpId="0"/>
      <p:bldP spid="5" grpId="0"/>
      <p:bldP spid="6" grpId="0"/>
      <p:bldP spid="6" grpId="1"/>
      <p:bldP spid="9" grpId="0"/>
      <p:bldP spid="11" grpId="0"/>
      <p:bldP spid="11" grpId="1"/>
      <p:bldP spid="13" grpId="0"/>
      <p:bldP spid="15" grpId="0" build="allAtOnce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imple_event_listener.mp4">
            <a:hlinkClick r:id="" action="ppaction://media"/>
            <a:extLst>
              <a:ext uri="{FF2B5EF4-FFF2-40B4-BE49-F238E27FC236}">
                <a16:creationId xmlns:a16="http://schemas.microsoft.com/office/drawing/2014/main" id="{369988C9-C31F-E24E-B10C-12E9E1865E9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228292" y="1488149"/>
            <a:ext cx="17478375" cy="1092398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578E26F-303F-FB40-A31E-07A84FA36F0D}"/>
              </a:ext>
            </a:extLst>
          </p:cNvPr>
          <p:cNvSpPr txBox="1"/>
          <p:nvPr/>
        </p:nvSpPr>
        <p:spPr>
          <a:xfrm>
            <a:off x="1083734" y="1337734"/>
            <a:ext cx="502092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5400" dirty="0"/>
              <a:t>Eksempel på </a:t>
            </a:r>
          </a:p>
          <a:p>
            <a:r>
              <a:rPr lang="nb-NO" sz="5400" dirty="0" err="1">
                <a:latin typeface="Courier" pitchFamily="2" charset="0"/>
              </a:rPr>
              <a:t>click</a:t>
            </a:r>
            <a:r>
              <a:rPr lang="nb-NO" sz="5400" dirty="0" err="1"/>
              <a:t>-event</a:t>
            </a:r>
            <a:r>
              <a:rPr lang="nb-NO" sz="5400" dirty="0"/>
              <a:t> </a:t>
            </a:r>
            <a:r>
              <a:rPr lang="nb-NO" sz="3600" dirty="0">
                <a:sym typeface="Wingdings" pitchFamily="2" charset="2"/>
              </a:rPr>
              <a:t></a:t>
            </a:r>
            <a:r>
              <a:rPr lang="nb-NO" sz="5400" dirty="0">
                <a:sym typeface="Wingdings" pitchFamily="2" charset="2"/>
              </a:rPr>
              <a:t> </a:t>
            </a:r>
            <a:endParaRPr lang="nb-NO" sz="5400" dirty="0"/>
          </a:p>
        </p:txBody>
      </p:sp>
    </p:spTree>
    <p:extLst>
      <p:ext uri="{BB962C8B-B14F-4D97-AF65-F5344CB8AC3E}">
        <p14:creationId xmlns:p14="http://schemas.microsoft.com/office/powerpoint/2010/main" val="1077210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58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/>
          <p:nvPr/>
        </p:nvSpPr>
        <p:spPr>
          <a:xfrm>
            <a:off x="10078735" y="3553608"/>
            <a:ext cx="4143985" cy="414398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128" y="0"/>
                </a:moveTo>
                <a:cubicBezTo>
                  <a:pt x="65495" y="11"/>
                  <a:pt x="70858" y="2070"/>
                  <a:pt x="74945" y="6174"/>
                </a:cubicBezTo>
                <a:lnTo>
                  <a:pt x="113889" y="45285"/>
                </a:lnTo>
                <a:cubicBezTo>
                  <a:pt x="122061" y="53493"/>
                  <a:pt x="122033" y="66772"/>
                  <a:pt x="113825" y="74945"/>
                </a:cubicBezTo>
                <a:lnTo>
                  <a:pt x="74714" y="113889"/>
                </a:lnTo>
                <a:cubicBezTo>
                  <a:pt x="66506" y="122061"/>
                  <a:pt x="53227" y="122033"/>
                  <a:pt x="45055" y="113825"/>
                </a:cubicBezTo>
                <a:lnTo>
                  <a:pt x="6110" y="74714"/>
                </a:lnTo>
                <a:cubicBezTo>
                  <a:pt x="-2061" y="66506"/>
                  <a:pt x="-2033" y="53227"/>
                  <a:pt x="6174" y="45055"/>
                </a:cubicBezTo>
                <a:lnTo>
                  <a:pt x="45286" y="6110"/>
                </a:lnTo>
                <a:cubicBezTo>
                  <a:pt x="49389" y="2024"/>
                  <a:pt x="54761" y="-11"/>
                  <a:pt x="60128" y="0"/>
                </a:cubicBezTo>
                <a:close/>
              </a:path>
            </a:pathLst>
          </a:custGeom>
          <a:noFill/>
          <a:ln>
            <a:noFill/>
          </a:ln>
        </p:spPr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3C9AE80-9B73-7540-8E0A-17737C326528}"/>
              </a:ext>
            </a:extLst>
          </p:cNvPr>
          <p:cNvGrpSpPr/>
          <p:nvPr/>
        </p:nvGrpSpPr>
        <p:grpSpPr>
          <a:xfrm>
            <a:off x="3291798" y="3079119"/>
            <a:ext cx="17412372" cy="7739493"/>
            <a:chOff x="3291798" y="3079119"/>
            <a:chExt cx="17412372" cy="7739493"/>
          </a:xfrm>
        </p:grpSpPr>
        <p:sp>
          <p:nvSpPr>
            <p:cNvPr id="54" name="Shape 54"/>
            <p:cNvSpPr txBox="1"/>
            <p:nvPr/>
          </p:nvSpPr>
          <p:spPr>
            <a:xfrm>
              <a:off x="3291798" y="4636189"/>
              <a:ext cx="17412372" cy="6182423"/>
            </a:xfrm>
            <a:prstGeom prst="rect">
              <a:avLst/>
            </a:prstGeom>
            <a:noFill/>
            <a:ln>
              <a:noFill/>
            </a:ln>
          </p:spPr>
          <p:txBody>
            <a:bodyPr lIns="217475" tIns="108725" rIns="217475" bIns="108725" anchor="t" anchorCtr="0">
              <a:noAutofit/>
            </a:bodyPr>
            <a:lstStyle/>
            <a:p>
              <a:pPr lvl="0">
                <a:lnSpc>
                  <a:spcPct val="155882"/>
                </a:lnSpc>
                <a:buClr>
                  <a:schemeClr val="dk1"/>
                </a:buClr>
                <a:buSzPct val="25000"/>
              </a:pPr>
              <a:r>
                <a:rPr lang="nb-NO" sz="4400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En </a:t>
              </a:r>
              <a:r>
                <a:rPr lang="nb-NO" sz="4400" i="1" dirty="0" err="1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callback</a:t>
              </a:r>
              <a:r>
                <a:rPr lang="nb-NO" sz="4400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er en </a:t>
              </a:r>
              <a:r>
                <a:rPr lang="nb-NO" sz="4400" dirty="0" err="1">
                  <a:solidFill>
                    <a:srgbClr val="0600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function</a:t>
              </a:r>
              <a:r>
                <a:rPr lang="nb-NO" sz="4400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som sendes til en funksjon eller metode som et argument. </a:t>
              </a:r>
              <a:r>
                <a:rPr lang="nb-NO" sz="4400" dirty="0" err="1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Callback</a:t>
              </a:r>
              <a:r>
                <a:rPr lang="nb-NO" sz="4400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-en kan så kjøres (kalles på) når enn behovet for det er til stede.</a:t>
              </a:r>
            </a:p>
            <a:p>
              <a:pPr lvl="0">
                <a:lnSpc>
                  <a:spcPct val="155882"/>
                </a:lnSpc>
                <a:buClr>
                  <a:schemeClr val="dk1"/>
                </a:buClr>
                <a:buSzPct val="25000"/>
              </a:pPr>
              <a:endParaRPr lang="nb-NO" sz="44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6" name="Shape 56"/>
            <p:cNvSpPr/>
            <p:nvPr/>
          </p:nvSpPr>
          <p:spPr>
            <a:xfrm>
              <a:off x="3380289" y="3079119"/>
              <a:ext cx="13476476" cy="948977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rtl="0">
                <a:lnSpc>
                  <a:spcPct val="115625"/>
                </a:lnSpc>
                <a:spcBef>
                  <a:spcPts val="0"/>
                </a:spcBef>
                <a:buSzPct val="25000"/>
                <a:buNone/>
              </a:pPr>
              <a:r>
                <a:rPr lang="en-US" sz="4400" b="1" dirty="0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Callbacks</a:t>
              </a: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436D8669-C7FE-BC4A-81BB-F7FF4007C5C4}"/>
              </a:ext>
            </a:extLst>
          </p:cNvPr>
          <p:cNvSpPr/>
          <p:nvPr/>
        </p:nvSpPr>
        <p:spPr>
          <a:xfrm>
            <a:off x="10118527" y="8305687"/>
            <a:ext cx="2853666" cy="21010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55882"/>
              </a:lnSpc>
              <a:buClr>
                <a:schemeClr val="dk1"/>
              </a:buClr>
              <a:buSzPct val="25000"/>
            </a:pPr>
            <a:r>
              <a:rPr lang="nb-NO" sz="96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Hæ?</a:t>
            </a:r>
          </a:p>
        </p:txBody>
      </p:sp>
    </p:spTree>
    <p:extLst>
      <p:ext uri="{BB962C8B-B14F-4D97-AF65-F5344CB8AC3E}">
        <p14:creationId xmlns:p14="http://schemas.microsoft.com/office/powerpoint/2010/main" val="3014009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EF7AB6F-C0D4-0F49-B482-550293AC6C6F}"/>
              </a:ext>
            </a:extLst>
          </p:cNvPr>
          <p:cNvSpPr/>
          <p:nvPr/>
        </p:nvSpPr>
        <p:spPr>
          <a:xfrm>
            <a:off x="3764953" y="5627755"/>
            <a:ext cx="20038944" cy="28845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5882"/>
              </a:lnSpc>
              <a:buClr>
                <a:schemeClr val="dk1"/>
              </a:buClr>
              <a:buSzPct val="25000"/>
            </a:pPr>
            <a:r>
              <a:rPr lang="nb-NO" sz="4000" i="1" dirty="0" err="1">
                <a:solidFill>
                  <a:schemeClr val="accent3">
                    <a:lumMod val="75000"/>
                  </a:schemeClr>
                </a:solidFill>
                <a:latin typeface="Courier" pitchFamily="2" charset="0"/>
                <a:cs typeface="Arial" panose="020B0604020202020204" pitchFamily="34" charset="0"/>
              </a:rPr>
              <a:t>domElement</a:t>
            </a:r>
            <a:r>
              <a:rPr lang="nb-NO" sz="4000" dirty="0" err="1">
                <a:solidFill>
                  <a:schemeClr val="bg2"/>
                </a:solidFill>
                <a:latin typeface="Courier" pitchFamily="2" charset="0"/>
                <a:cs typeface="Arial" panose="020B0604020202020204" pitchFamily="34" charset="0"/>
              </a:rPr>
              <a:t>.addEventListener</a:t>
            </a:r>
            <a:r>
              <a:rPr lang="nb-NO" sz="4000" dirty="0">
                <a:solidFill>
                  <a:schemeClr val="bg2"/>
                </a:solidFill>
                <a:latin typeface="Courier" pitchFamily="2" charset="0"/>
                <a:cs typeface="Arial" panose="020B0604020202020204" pitchFamily="34" charset="0"/>
              </a:rPr>
              <a:t>(</a:t>
            </a:r>
            <a:r>
              <a:rPr lang="nb-NO" sz="4000" dirty="0">
                <a:solidFill>
                  <a:srgbClr val="C00000"/>
                </a:solidFill>
                <a:latin typeface="Courier" pitchFamily="2" charset="0"/>
                <a:cs typeface="Arial" panose="020B0604020202020204" pitchFamily="34" charset="0"/>
              </a:rPr>
              <a:t>"</a:t>
            </a:r>
            <a:r>
              <a:rPr lang="nb-NO" sz="4000" dirty="0" err="1">
                <a:solidFill>
                  <a:srgbClr val="C00000"/>
                </a:solidFill>
                <a:latin typeface="Courier" pitchFamily="2" charset="0"/>
                <a:cs typeface="Arial" panose="020B0604020202020204" pitchFamily="34" charset="0"/>
              </a:rPr>
              <a:t>click</a:t>
            </a:r>
            <a:r>
              <a:rPr lang="nb-NO" sz="4000" dirty="0">
                <a:solidFill>
                  <a:srgbClr val="C00000"/>
                </a:solidFill>
                <a:latin typeface="Courier" pitchFamily="2" charset="0"/>
                <a:cs typeface="Arial" panose="020B0604020202020204" pitchFamily="34" charset="0"/>
              </a:rPr>
              <a:t>"</a:t>
            </a:r>
            <a:r>
              <a:rPr lang="nb-NO" sz="4000" dirty="0">
                <a:solidFill>
                  <a:schemeClr val="bg2"/>
                </a:solidFill>
                <a:latin typeface="Courier" pitchFamily="2" charset="0"/>
                <a:cs typeface="Arial" panose="020B0604020202020204" pitchFamily="34" charset="0"/>
              </a:rPr>
              <a:t>, </a:t>
            </a:r>
            <a:r>
              <a:rPr lang="nb-NO" sz="4000" b="1" dirty="0" err="1">
                <a:solidFill>
                  <a:srgbClr val="0600FF"/>
                </a:solidFill>
                <a:latin typeface="Courier" pitchFamily="2" charset="0"/>
                <a:cs typeface="Arial" panose="020B0604020202020204" pitchFamily="34" charset="0"/>
              </a:rPr>
              <a:t>function</a:t>
            </a:r>
            <a:r>
              <a:rPr lang="nb-NO" sz="4000" b="1" dirty="0">
                <a:solidFill>
                  <a:schemeClr val="bg2"/>
                </a:solidFill>
                <a:latin typeface="Courier" pitchFamily="2" charset="0"/>
                <a:cs typeface="Arial" panose="020B0604020202020204" pitchFamily="34" charset="0"/>
              </a:rPr>
              <a:t>() {</a:t>
            </a:r>
          </a:p>
          <a:p>
            <a:pPr>
              <a:lnSpc>
                <a:spcPct val="155882"/>
              </a:lnSpc>
              <a:buClr>
                <a:schemeClr val="dk1"/>
              </a:buClr>
              <a:buSzPct val="25000"/>
            </a:pPr>
            <a:r>
              <a:rPr lang="nb-NO" sz="4000" b="1" dirty="0">
                <a:solidFill>
                  <a:schemeClr val="bg2"/>
                </a:solidFill>
                <a:latin typeface="Courier" pitchFamily="2" charset="0"/>
                <a:cs typeface="Arial" panose="020B0604020202020204" pitchFamily="34" charset="0"/>
              </a:rPr>
              <a:t>	alert(</a:t>
            </a:r>
            <a:r>
              <a:rPr lang="nb-NO" sz="4000" b="1" dirty="0">
                <a:solidFill>
                  <a:srgbClr val="C00000"/>
                </a:solidFill>
                <a:latin typeface="Courier" pitchFamily="2" charset="0"/>
                <a:cs typeface="Arial" panose="020B0604020202020204" pitchFamily="34" charset="0"/>
              </a:rPr>
              <a:t>"Du trykket på knappen!"</a:t>
            </a:r>
            <a:r>
              <a:rPr lang="nb-NO" sz="4000" b="1" dirty="0">
                <a:solidFill>
                  <a:schemeClr val="bg2"/>
                </a:solidFill>
                <a:latin typeface="Courier" pitchFamily="2" charset="0"/>
                <a:cs typeface="Arial" panose="020B0604020202020204" pitchFamily="34" charset="0"/>
              </a:rPr>
              <a:t>);</a:t>
            </a:r>
          </a:p>
          <a:p>
            <a:pPr>
              <a:lnSpc>
                <a:spcPct val="155882"/>
              </a:lnSpc>
              <a:buClr>
                <a:schemeClr val="dk1"/>
              </a:buClr>
              <a:buSzPct val="25000"/>
            </a:pPr>
            <a:r>
              <a:rPr lang="nb-NO" sz="4000" b="1" dirty="0">
                <a:solidFill>
                  <a:schemeClr val="bg2"/>
                </a:solidFill>
                <a:latin typeface="Courier" pitchFamily="2" charset="0"/>
                <a:cs typeface="Arial" panose="020B0604020202020204" pitchFamily="34" charset="0"/>
              </a:rPr>
              <a:t>}</a:t>
            </a:r>
            <a:r>
              <a:rPr lang="nb-NO" sz="4000" dirty="0">
                <a:solidFill>
                  <a:schemeClr val="bg2"/>
                </a:solidFill>
                <a:latin typeface="Courier" pitchFamily="2" charset="0"/>
                <a:cs typeface="Arial" panose="020B0604020202020204" pitchFamily="34" charset="0"/>
              </a:rPr>
              <a:t>);</a:t>
            </a:r>
          </a:p>
        </p:txBody>
      </p:sp>
      <p:sp>
        <p:nvSpPr>
          <p:cNvPr id="5" name="Shape 54">
            <a:extLst>
              <a:ext uri="{FF2B5EF4-FFF2-40B4-BE49-F238E27FC236}">
                <a16:creationId xmlns:a16="http://schemas.microsoft.com/office/drawing/2014/main" id="{E36197A6-2424-7D4B-8677-34C3F74EBFDA}"/>
              </a:ext>
            </a:extLst>
          </p:cNvPr>
          <p:cNvSpPr txBox="1"/>
          <p:nvPr/>
        </p:nvSpPr>
        <p:spPr>
          <a:xfrm>
            <a:off x="3527771" y="2329841"/>
            <a:ext cx="19538705" cy="3068070"/>
          </a:xfrm>
          <a:prstGeom prst="rect">
            <a:avLst/>
          </a:prstGeom>
          <a:noFill/>
          <a:ln>
            <a:noFill/>
          </a:ln>
        </p:spPr>
        <p:txBody>
          <a:bodyPr lIns="217475" tIns="108725" rIns="217475" bIns="108725" anchor="t" anchorCtr="0">
            <a:noAutofit/>
          </a:bodyPr>
          <a:lstStyle/>
          <a:p>
            <a:pPr lvl="0">
              <a:lnSpc>
                <a:spcPct val="155882"/>
              </a:lnSpc>
              <a:buClr>
                <a:schemeClr val="dk1"/>
              </a:buClr>
              <a:buSzPct val="25000"/>
            </a:pPr>
            <a:r>
              <a:rPr lang="nb-NO" sz="40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eksempelet under sender vi en </a:t>
            </a:r>
            <a:r>
              <a:rPr lang="nb-NO" sz="4000" dirty="0" err="1">
                <a:solidFill>
                  <a:schemeClr val="bg2"/>
                </a:solidFill>
                <a:latin typeface="Courier" pitchFamily="2" charset="0"/>
                <a:cs typeface="Arial" panose="020B0604020202020204" pitchFamily="34" charset="0"/>
              </a:rPr>
              <a:t>string</a:t>
            </a:r>
            <a:r>
              <a:rPr lang="nb-NO" sz="40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nb-NO" sz="4000" dirty="0">
                <a:solidFill>
                  <a:srgbClr val="C00000"/>
                </a:solidFill>
                <a:latin typeface="Courier" pitchFamily="2" charset="0"/>
                <a:cs typeface="Arial" panose="020B0604020202020204" pitchFamily="34" charset="0"/>
              </a:rPr>
              <a:t>"</a:t>
            </a:r>
            <a:r>
              <a:rPr lang="nb-NO" sz="4000" dirty="0" err="1">
                <a:solidFill>
                  <a:srgbClr val="C00000"/>
                </a:solidFill>
                <a:latin typeface="Courier" pitchFamily="2" charset="0"/>
                <a:cs typeface="Arial" panose="020B0604020202020204" pitchFamily="34" charset="0"/>
              </a:rPr>
              <a:t>click</a:t>
            </a:r>
            <a:r>
              <a:rPr lang="nb-NO" sz="4000" dirty="0">
                <a:solidFill>
                  <a:srgbClr val="C00000"/>
                </a:solidFill>
                <a:latin typeface="Courier" pitchFamily="2" charset="0"/>
                <a:cs typeface="Arial" panose="020B0604020202020204" pitchFamily="34" charset="0"/>
              </a:rPr>
              <a:t>"</a:t>
            </a:r>
            <a:r>
              <a:rPr lang="nb-NO" sz="40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og en </a:t>
            </a:r>
            <a:r>
              <a:rPr lang="nb-NO" sz="4000" dirty="0" err="1">
                <a:solidFill>
                  <a:srgbClr val="0600FF"/>
                </a:solidFill>
                <a:latin typeface="Courier" pitchFamily="2" charset="0"/>
                <a:cs typeface="Arial" panose="020B0604020202020204" pitchFamily="34" charset="0"/>
              </a:rPr>
              <a:t>function</a:t>
            </a:r>
            <a:r>
              <a:rPr lang="nb-NO" sz="40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inn som argumenter til metoden </a:t>
            </a:r>
            <a:r>
              <a:rPr lang="nb-NO" sz="4000" dirty="0" err="1">
                <a:solidFill>
                  <a:schemeClr val="bg2"/>
                </a:solidFill>
                <a:latin typeface="Courier" pitchFamily="2" charset="0"/>
                <a:cs typeface="Arial" panose="020B0604020202020204" pitchFamily="34" charset="0"/>
              </a:rPr>
              <a:t>addEventListener</a:t>
            </a:r>
            <a:r>
              <a:rPr lang="nb-NO" sz="4000" dirty="0">
                <a:solidFill>
                  <a:schemeClr val="bg2"/>
                </a:solidFill>
                <a:latin typeface="Courier" pitchFamily="2" charset="0"/>
                <a:cs typeface="Arial" panose="020B0604020202020204" pitchFamily="34" charset="0"/>
              </a:rPr>
              <a:t>()</a:t>
            </a:r>
            <a:r>
              <a:rPr lang="nb-NO" sz="40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Funksjonen er det vi kaller en </a:t>
            </a:r>
            <a:r>
              <a:rPr lang="nb-NO" sz="4000" i="1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anonym</a:t>
            </a:r>
            <a:r>
              <a:rPr lang="nb-NO" sz="40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funksjon – den har ikke noe navn!</a:t>
            </a:r>
          </a:p>
        </p:txBody>
      </p:sp>
      <p:sp>
        <p:nvSpPr>
          <p:cNvPr id="6" name="Shape 54">
            <a:extLst>
              <a:ext uri="{FF2B5EF4-FFF2-40B4-BE49-F238E27FC236}">
                <a16:creationId xmlns:a16="http://schemas.microsoft.com/office/drawing/2014/main" id="{D4E73764-6243-B447-AC19-E4FFDCDF6965}"/>
              </a:ext>
            </a:extLst>
          </p:cNvPr>
          <p:cNvSpPr txBox="1"/>
          <p:nvPr/>
        </p:nvSpPr>
        <p:spPr>
          <a:xfrm>
            <a:off x="3527771" y="8971531"/>
            <a:ext cx="20276126" cy="3068070"/>
          </a:xfrm>
          <a:prstGeom prst="rect">
            <a:avLst/>
          </a:prstGeom>
          <a:noFill/>
          <a:ln>
            <a:noFill/>
          </a:ln>
        </p:spPr>
        <p:txBody>
          <a:bodyPr lIns="217475" tIns="108725" rIns="217475" bIns="108725" anchor="t" anchorCtr="0">
            <a:noAutofit/>
          </a:bodyPr>
          <a:lstStyle/>
          <a:p>
            <a:pPr lvl="0">
              <a:lnSpc>
                <a:spcPct val="155882"/>
              </a:lnSpc>
              <a:buClr>
                <a:schemeClr val="dk1"/>
              </a:buClr>
              <a:buSzPct val="25000"/>
            </a:pPr>
            <a:r>
              <a:rPr lang="nb-NO" sz="40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Når enn brukeren trykker (</a:t>
            </a:r>
            <a:r>
              <a:rPr lang="nb-NO" sz="4000" dirty="0">
                <a:solidFill>
                  <a:srgbClr val="C00000"/>
                </a:solidFill>
                <a:latin typeface="Courier" pitchFamily="2" charset="0"/>
                <a:cs typeface="Arial" panose="020B0604020202020204" pitchFamily="34" charset="0"/>
              </a:rPr>
              <a:t>"</a:t>
            </a:r>
            <a:r>
              <a:rPr lang="nb-NO" sz="4000" dirty="0" err="1">
                <a:solidFill>
                  <a:srgbClr val="C00000"/>
                </a:solidFill>
                <a:latin typeface="Courier" pitchFamily="2" charset="0"/>
                <a:cs typeface="Arial" panose="020B0604020202020204" pitchFamily="34" charset="0"/>
              </a:rPr>
              <a:t>click</a:t>
            </a:r>
            <a:r>
              <a:rPr lang="nb-NO" sz="4000" dirty="0">
                <a:solidFill>
                  <a:srgbClr val="C00000"/>
                </a:solidFill>
                <a:latin typeface="Courier" pitchFamily="2" charset="0"/>
                <a:cs typeface="Arial" panose="020B0604020202020204" pitchFamily="34" charset="0"/>
              </a:rPr>
              <a:t>"</a:t>
            </a:r>
            <a:r>
              <a:rPr lang="nb-NO" sz="40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på knappen vi har referert til som </a:t>
            </a:r>
            <a:r>
              <a:rPr lang="nb-NO" sz="4000" dirty="0" err="1">
                <a:solidFill>
                  <a:schemeClr val="bg2"/>
                </a:solidFill>
                <a:latin typeface="Courier" pitchFamily="2" charset="0"/>
                <a:cs typeface="Arial" panose="020B0604020202020204" pitchFamily="34" charset="0"/>
              </a:rPr>
              <a:t>domElement</a:t>
            </a:r>
            <a:r>
              <a:rPr lang="nb-NO" sz="40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så vil funksjonen kjøre! Altså, alt som er markert i fet skrift over vil kjøres så fort noen trykker på DOM-elementet vi har festet en lytter på.</a:t>
            </a:r>
          </a:p>
        </p:txBody>
      </p:sp>
    </p:spTree>
    <p:extLst>
      <p:ext uri="{BB962C8B-B14F-4D97-AF65-F5344CB8AC3E}">
        <p14:creationId xmlns:p14="http://schemas.microsoft.com/office/powerpoint/2010/main" val="1269427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EF7AB6F-C0D4-0F49-B482-550293AC6C6F}"/>
              </a:ext>
            </a:extLst>
          </p:cNvPr>
          <p:cNvSpPr/>
          <p:nvPr/>
        </p:nvSpPr>
        <p:spPr>
          <a:xfrm>
            <a:off x="3671812" y="7084022"/>
            <a:ext cx="20038944" cy="46308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5882"/>
              </a:lnSpc>
              <a:buClr>
                <a:schemeClr val="dk1"/>
              </a:buClr>
              <a:buSzPct val="25000"/>
            </a:pPr>
            <a:r>
              <a:rPr lang="nb-NO" sz="3200" u="sng" dirty="0" err="1">
                <a:solidFill>
                  <a:schemeClr val="bg2"/>
                </a:solidFill>
                <a:latin typeface="Courier" pitchFamily="2" charset="0"/>
                <a:cs typeface="Arial" panose="020B0604020202020204" pitchFamily="34" charset="0"/>
              </a:rPr>
              <a:t>index.js</a:t>
            </a:r>
            <a:endParaRPr lang="nb-NO" sz="3200" u="sng" dirty="0">
              <a:solidFill>
                <a:schemeClr val="bg2"/>
              </a:solidFill>
              <a:latin typeface="Courier" pitchFamily="2" charset="0"/>
              <a:cs typeface="Arial" panose="020B0604020202020204" pitchFamily="34" charset="0"/>
            </a:endParaRPr>
          </a:p>
          <a:p>
            <a:pPr>
              <a:lnSpc>
                <a:spcPct val="155882"/>
              </a:lnSpc>
              <a:buClr>
                <a:schemeClr val="dk1"/>
              </a:buClr>
              <a:buSzPct val="25000"/>
            </a:pPr>
            <a:r>
              <a:rPr lang="nb-NO" sz="3200" dirty="0">
                <a:solidFill>
                  <a:srgbClr val="0600FF"/>
                </a:solidFill>
                <a:latin typeface="Courier" pitchFamily="2" charset="0"/>
                <a:cs typeface="Arial" panose="020B0604020202020204" pitchFamily="34" charset="0"/>
              </a:rPr>
              <a:t>var</a:t>
            </a:r>
            <a:r>
              <a:rPr lang="nb-NO" sz="3200" dirty="0">
                <a:solidFill>
                  <a:schemeClr val="bg2"/>
                </a:solidFill>
                <a:latin typeface="Courier" pitchFamily="2" charset="0"/>
                <a:cs typeface="Arial" panose="020B0604020202020204" pitchFamily="34" charset="0"/>
              </a:rPr>
              <a:t> </a:t>
            </a:r>
            <a:r>
              <a:rPr lang="nb-NO" sz="3200" dirty="0" err="1">
                <a:solidFill>
                  <a:schemeClr val="bg2"/>
                </a:solidFill>
                <a:latin typeface="Courier" pitchFamily="2" charset="0"/>
                <a:cs typeface="Arial" panose="020B0604020202020204" pitchFamily="34" charset="0"/>
              </a:rPr>
              <a:t>btnPressMeElement</a:t>
            </a:r>
            <a:r>
              <a:rPr lang="nb-NO" sz="3200" dirty="0">
                <a:solidFill>
                  <a:schemeClr val="bg2"/>
                </a:solidFill>
                <a:latin typeface="Courier" pitchFamily="2" charset="0"/>
                <a:cs typeface="Arial" panose="020B0604020202020204" pitchFamily="34" charset="0"/>
              </a:rPr>
              <a:t> =</a:t>
            </a:r>
            <a:r>
              <a:rPr lang="nb-NO" sz="3200" i="1" dirty="0">
                <a:solidFill>
                  <a:schemeClr val="bg2"/>
                </a:solidFill>
                <a:latin typeface="Courier" pitchFamily="2" charset="0"/>
                <a:cs typeface="Arial" panose="020B0604020202020204" pitchFamily="34" charset="0"/>
              </a:rPr>
              <a:t> </a:t>
            </a:r>
            <a:r>
              <a:rPr lang="nb-NO" sz="3200" dirty="0" err="1">
                <a:solidFill>
                  <a:schemeClr val="bg2"/>
                </a:solidFill>
                <a:latin typeface="Courier" pitchFamily="2" charset="0"/>
                <a:cs typeface="Arial" panose="020B0604020202020204" pitchFamily="34" charset="0"/>
              </a:rPr>
              <a:t>document.getElementById</a:t>
            </a:r>
            <a:r>
              <a:rPr lang="nb-NO" sz="3200" dirty="0">
                <a:solidFill>
                  <a:schemeClr val="bg2"/>
                </a:solidFill>
                <a:latin typeface="Courier" pitchFamily="2" charset="0"/>
                <a:cs typeface="Arial" panose="020B0604020202020204" pitchFamily="34" charset="0"/>
              </a:rPr>
              <a:t>(</a:t>
            </a:r>
            <a:r>
              <a:rPr lang="nb-NO" sz="3200" dirty="0">
                <a:solidFill>
                  <a:srgbClr val="C00000"/>
                </a:solidFill>
                <a:latin typeface="Courier" pitchFamily="2" charset="0"/>
                <a:cs typeface="Arial" panose="020B0604020202020204" pitchFamily="34" charset="0"/>
              </a:rPr>
              <a:t>"</a:t>
            </a:r>
            <a:r>
              <a:rPr lang="nb-NO" sz="3200" dirty="0" err="1">
                <a:solidFill>
                  <a:srgbClr val="C00000"/>
                </a:solidFill>
                <a:latin typeface="Courier" pitchFamily="2" charset="0"/>
                <a:cs typeface="Arial" panose="020B0604020202020204" pitchFamily="34" charset="0"/>
              </a:rPr>
              <a:t>btnPressMe</a:t>
            </a:r>
            <a:r>
              <a:rPr lang="nb-NO" sz="3200" dirty="0">
                <a:solidFill>
                  <a:srgbClr val="C00000"/>
                </a:solidFill>
                <a:latin typeface="Courier" pitchFamily="2" charset="0"/>
                <a:cs typeface="Arial" panose="020B0604020202020204" pitchFamily="34" charset="0"/>
              </a:rPr>
              <a:t>"</a:t>
            </a:r>
            <a:r>
              <a:rPr lang="nb-NO" sz="3200" dirty="0">
                <a:solidFill>
                  <a:schemeClr val="bg2"/>
                </a:solidFill>
                <a:latin typeface="Courier" pitchFamily="2" charset="0"/>
                <a:cs typeface="Arial" panose="020B0604020202020204" pitchFamily="34" charset="0"/>
              </a:rPr>
              <a:t>);</a:t>
            </a:r>
            <a:endParaRPr lang="nb-NO" sz="3200" dirty="0">
              <a:solidFill>
                <a:schemeClr val="accent3">
                  <a:lumMod val="75000"/>
                </a:schemeClr>
              </a:solidFill>
              <a:latin typeface="Courier" pitchFamily="2" charset="0"/>
              <a:cs typeface="Arial" panose="020B0604020202020204" pitchFamily="34" charset="0"/>
            </a:endParaRPr>
          </a:p>
          <a:p>
            <a:pPr>
              <a:lnSpc>
                <a:spcPct val="155882"/>
              </a:lnSpc>
              <a:buClr>
                <a:schemeClr val="dk1"/>
              </a:buClr>
              <a:buSzPct val="25000"/>
            </a:pPr>
            <a:endParaRPr lang="nb-NO" sz="3200" dirty="0">
              <a:solidFill>
                <a:schemeClr val="bg2"/>
              </a:solidFill>
              <a:latin typeface="Courier" pitchFamily="2" charset="0"/>
              <a:cs typeface="Arial" panose="020B0604020202020204" pitchFamily="34" charset="0"/>
            </a:endParaRPr>
          </a:p>
          <a:p>
            <a:pPr>
              <a:lnSpc>
                <a:spcPct val="155882"/>
              </a:lnSpc>
              <a:buClr>
                <a:schemeClr val="dk1"/>
              </a:buClr>
              <a:buSzPct val="25000"/>
            </a:pPr>
            <a:r>
              <a:rPr lang="nb-NO" sz="3200" dirty="0" err="1">
                <a:solidFill>
                  <a:schemeClr val="bg2"/>
                </a:solidFill>
                <a:latin typeface="Courier" pitchFamily="2" charset="0"/>
                <a:cs typeface="Arial" panose="020B0604020202020204" pitchFamily="34" charset="0"/>
              </a:rPr>
              <a:t>btnPressMeElement.addEventListener</a:t>
            </a:r>
            <a:r>
              <a:rPr lang="nb-NO" sz="3200" dirty="0">
                <a:solidFill>
                  <a:schemeClr val="bg2"/>
                </a:solidFill>
                <a:latin typeface="Courier" pitchFamily="2" charset="0"/>
                <a:cs typeface="Arial" panose="020B0604020202020204" pitchFamily="34" charset="0"/>
              </a:rPr>
              <a:t>(</a:t>
            </a:r>
            <a:r>
              <a:rPr lang="nb-NO" sz="3200" dirty="0">
                <a:solidFill>
                  <a:srgbClr val="C00000"/>
                </a:solidFill>
                <a:latin typeface="Courier" pitchFamily="2" charset="0"/>
                <a:cs typeface="Arial" panose="020B0604020202020204" pitchFamily="34" charset="0"/>
              </a:rPr>
              <a:t>"</a:t>
            </a:r>
            <a:r>
              <a:rPr lang="nb-NO" sz="3200" dirty="0" err="1">
                <a:solidFill>
                  <a:srgbClr val="C00000"/>
                </a:solidFill>
                <a:latin typeface="Courier" pitchFamily="2" charset="0"/>
                <a:cs typeface="Arial" panose="020B0604020202020204" pitchFamily="34" charset="0"/>
              </a:rPr>
              <a:t>click</a:t>
            </a:r>
            <a:r>
              <a:rPr lang="nb-NO" sz="3200" dirty="0">
                <a:solidFill>
                  <a:srgbClr val="C00000"/>
                </a:solidFill>
                <a:latin typeface="Courier" pitchFamily="2" charset="0"/>
                <a:cs typeface="Arial" panose="020B0604020202020204" pitchFamily="34" charset="0"/>
              </a:rPr>
              <a:t>"</a:t>
            </a:r>
            <a:r>
              <a:rPr lang="nb-NO" sz="3200" dirty="0">
                <a:solidFill>
                  <a:schemeClr val="bg2"/>
                </a:solidFill>
                <a:latin typeface="Courier" pitchFamily="2" charset="0"/>
                <a:cs typeface="Arial" panose="020B0604020202020204" pitchFamily="34" charset="0"/>
              </a:rPr>
              <a:t>, </a:t>
            </a:r>
            <a:r>
              <a:rPr lang="nb-NO" sz="3200" dirty="0" err="1">
                <a:solidFill>
                  <a:srgbClr val="0600FF"/>
                </a:solidFill>
                <a:latin typeface="Courier" pitchFamily="2" charset="0"/>
                <a:cs typeface="Arial" panose="020B0604020202020204" pitchFamily="34" charset="0"/>
              </a:rPr>
              <a:t>function</a:t>
            </a:r>
            <a:r>
              <a:rPr lang="nb-NO" sz="3200" dirty="0">
                <a:solidFill>
                  <a:schemeClr val="bg2"/>
                </a:solidFill>
                <a:latin typeface="Courier" pitchFamily="2" charset="0"/>
                <a:cs typeface="Arial" panose="020B0604020202020204" pitchFamily="34" charset="0"/>
              </a:rPr>
              <a:t>() {</a:t>
            </a:r>
          </a:p>
          <a:p>
            <a:pPr>
              <a:lnSpc>
                <a:spcPct val="155882"/>
              </a:lnSpc>
              <a:buClr>
                <a:schemeClr val="dk1"/>
              </a:buClr>
              <a:buSzPct val="25000"/>
            </a:pPr>
            <a:r>
              <a:rPr lang="nb-NO" sz="3200" dirty="0">
                <a:solidFill>
                  <a:schemeClr val="bg2"/>
                </a:solidFill>
                <a:latin typeface="Courier" pitchFamily="2" charset="0"/>
                <a:cs typeface="Arial" panose="020B0604020202020204" pitchFamily="34" charset="0"/>
              </a:rPr>
              <a:t>	alert(</a:t>
            </a:r>
            <a:r>
              <a:rPr lang="nb-NO" sz="3200" dirty="0">
                <a:solidFill>
                  <a:srgbClr val="C00000"/>
                </a:solidFill>
                <a:latin typeface="Courier" pitchFamily="2" charset="0"/>
                <a:cs typeface="Arial" panose="020B0604020202020204" pitchFamily="34" charset="0"/>
              </a:rPr>
              <a:t>"Du trykket på knappen!"</a:t>
            </a:r>
            <a:r>
              <a:rPr lang="nb-NO" sz="3200" dirty="0">
                <a:solidFill>
                  <a:schemeClr val="bg2"/>
                </a:solidFill>
                <a:latin typeface="Courier" pitchFamily="2" charset="0"/>
                <a:cs typeface="Arial" panose="020B0604020202020204" pitchFamily="34" charset="0"/>
              </a:rPr>
              <a:t>);</a:t>
            </a:r>
          </a:p>
          <a:p>
            <a:pPr>
              <a:lnSpc>
                <a:spcPct val="155882"/>
              </a:lnSpc>
              <a:buClr>
                <a:schemeClr val="dk1"/>
              </a:buClr>
              <a:buSzPct val="25000"/>
            </a:pPr>
            <a:r>
              <a:rPr lang="nb-NO" sz="3200" dirty="0">
                <a:solidFill>
                  <a:schemeClr val="bg2"/>
                </a:solidFill>
                <a:latin typeface="Courier" pitchFamily="2" charset="0"/>
                <a:cs typeface="Arial" panose="020B0604020202020204" pitchFamily="34" charset="0"/>
              </a:rPr>
              <a:t>});</a:t>
            </a:r>
          </a:p>
        </p:txBody>
      </p:sp>
      <p:sp>
        <p:nvSpPr>
          <p:cNvPr id="7" name="Shape 54">
            <a:extLst>
              <a:ext uri="{FF2B5EF4-FFF2-40B4-BE49-F238E27FC236}">
                <a16:creationId xmlns:a16="http://schemas.microsoft.com/office/drawing/2014/main" id="{1BCF7637-D53C-714D-BDAF-F5AFC58B9759}"/>
              </a:ext>
            </a:extLst>
          </p:cNvPr>
          <p:cNvSpPr txBox="1"/>
          <p:nvPr/>
        </p:nvSpPr>
        <p:spPr>
          <a:xfrm>
            <a:off x="3671812" y="1055240"/>
            <a:ext cx="20705838" cy="6182423"/>
          </a:xfrm>
          <a:prstGeom prst="rect">
            <a:avLst/>
          </a:prstGeom>
          <a:noFill/>
          <a:ln>
            <a:noFill/>
          </a:ln>
        </p:spPr>
        <p:txBody>
          <a:bodyPr lIns="217475" tIns="108725" rIns="217475" bIns="108725" anchor="t" anchorCtr="0">
            <a:noAutofit/>
          </a:bodyPr>
          <a:lstStyle/>
          <a:p>
            <a:pPr>
              <a:lnSpc>
                <a:spcPct val="155882"/>
              </a:lnSpc>
              <a:buClr>
                <a:schemeClr val="dk1"/>
              </a:buClr>
              <a:buSzPct val="25000"/>
            </a:pPr>
            <a:r>
              <a:rPr lang="nb-NO" sz="2800" u="sng" dirty="0" err="1">
                <a:solidFill>
                  <a:schemeClr val="bg2"/>
                </a:solidFill>
                <a:latin typeface="Courier" pitchFamily="2" charset="0"/>
                <a:cs typeface="Arial" panose="020B0604020202020204" pitchFamily="34" charset="0"/>
              </a:rPr>
              <a:t>index.html</a:t>
            </a:r>
            <a:endParaRPr lang="nb-NO" sz="2800" u="sng" dirty="0">
              <a:solidFill>
                <a:schemeClr val="bg2"/>
              </a:solidFill>
              <a:latin typeface="Courier" pitchFamily="2" charset="0"/>
              <a:cs typeface="Arial" panose="020B0604020202020204" pitchFamily="34" charset="0"/>
            </a:endParaRPr>
          </a:p>
          <a:p>
            <a:pPr>
              <a:lnSpc>
                <a:spcPct val="155882"/>
              </a:lnSpc>
              <a:buClr>
                <a:schemeClr val="dk1"/>
              </a:buClr>
              <a:buSzPct val="25000"/>
            </a:pPr>
            <a:r>
              <a:rPr lang="nb-NO" sz="2800" dirty="0">
                <a:solidFill>
                  <a:srgbClr val="0070C0"/>
                </a:solidFill>
                <a:latin typeface="Courier" pitchFamily="2" charset="0"/>
                <a:cs typeface="Arial" panose="020B0604020202020204" pitchFamily="34" charset="0"/>
              </a:rPr>
              <a:t>&lt;head&gt;</a:t>
            </a:r>
          </a:p>
          <a:p>
            <a:pPr>
              <a:lnSpc>
                <a:spcPct val="155882"/>
              </a:lnSpc>
              <a:buClr>
                <a:schemeClr val="dk1"/>
              </a:buClr>
              <a:buSzPct val="25000"/>
            </a:pPr>
            <a:r>
              <a:rPr lang="nb-NO" sz="2800" dirty="0">
                <a:solidFill>
                  <a:srgbClr val="0070C0"/>
                </a:solidFill>
                <a:latin typeface="Courier" pitchFamily="2" charset="0"/>
                <a:cs typeface="Arial" panose="020B0604020202020204" pitchFamily="34" charset="0"/>
              </a:rPr>
              <a:t>  &lt;body&gt;</a:t>
            </a:r>
          </a:p>
          <a:p>
            <a:pPr>
              <a:lnSpc>
                <a:spcPct val="155882"/>
              </a:lnSpc>
              <a:buClr>
                <a:schemeClr val="dk1"/>
              </a:buClr>
              <a:buSzPct val="25000"/>
            </a:pPr>
            <a:r>
              <a:rPr lang="nb-NO" sz="2800" dirty="0">
                <a:solidFill>
                  <a:srgbClr val="0070C0"/>
                </a:solidFill>
                <a:latin typeface="Courier" pitchFamily="2" charset="0"/>
                <a:cs typeface="Arial" panose="020B0604020202020204" pitchFamily="34" charset="0"/>
              </a:rPr>
              <a:t>    &lt;</a:t>
            </a:r>
            <a:r>
              <a:rPr lang="nb-NO" sz="2800" dirty="0" err="1">
                <a:solidFill>
                  <a:srgbClr val="0070C0"/>
                </a:solidFill>
                <a:latin typeface="Courier" pitchFamily="2" charset="0"/>
                <a:cs typeface="Arial" panose="020B0604020202020204" pitchFamily="34" charset="0"/>
              </a:rPr>
              <a:t>button</a:t>
            </a:r>
            <a:r>
              <a:rPr lang="nb-NO" sz="2800" dirty="0">
                <a:solidFill>
                  <a:srgbClr val="0070C0"/>
                </a:solidFill>
                <a:latin typeface="Courier" pitchFamily="2" charset="0"/>
                <a:cs typeface="Arial" panose="020B0604020202020204" pitchFamily="34" charset="0"/>
              </a:rPr>
              <a:t> </a:t>
            </a:r>
            <a:r>
              <a:rPr lang="nb-NO" sz="2800" dirty="0">
                <a:solidFill>
                  <a:schemeClr val="bg2"/>
                </a:solidFill>
                <a:latin typeface="Courier" pitchFamily="2" charset="0"/>
                <a:cs typeface="Arial" panose="020B0604020202020204" pitchFamily="34" charset="0"/>
              </a:rPr>
              <a:t>id="</a:t>
            </a:r>
            <a:r>
              <a:rPr lang="nb-NO" sz="2800" dirty="0" err="1">
                <a:solidFill>
                  <a:schemeClr val="bg2"/>
                </a:solidFill>
                <a:latin typeface="Courier" pitchFamily="2" charset="0"/>
                <a:cs typeface="Arial" panose="020B0604020202020204" pitchFamily="34" charset="0"/>
              </a:rPr>
              <a:t>btnPressMe</a:t>
            </a:r>
            <a:r>
              <a:rPr lang="nb-NO" sz="2800" dirty="0">
                <a:solidFill>
                  <a:schemeClr val="bg2"/>
                </a:solidFill>
                <a:latin typeface="Courier" pitchFamily="2" charset="0"/>
                <a:cs typeface="Arial" panose="020B0604020202020204" pitchFamily="34" charset="0"/>
              </a:rPr>
              <a:t>"</a:t>
            </a:r>
            <a:r>
              <a:rPr lang="nb-NO" sz="2800" dirty="0">
                <a:solidFill>
                  <a:srgbClr val="0070C0"/>
                </a:solidFill>
                <a:latin typeface="Courier" pitchFamily="2" charset="0"/>
                <a:cs typeface="Arial" panose="020B0604020202020204" pitchFamily="34" charset="0"/>
              </a:rPr>
              <a:t>&gt;</a:t>
            </a:r>
            <a:r>
              <a:rPr lang="nb-NO" sz="2800" dirty="0">
                <a:solidFill>
                  <a:schemeClr val="bg2"/>
                </a:solidFill>
                <a:latin typeface="Courier" pitchFamily="2" charset="0"/>
                <a:cs typeface="Arial" panose="020B0604020202020204" pitchFamily="34" charset="0"/>
              </a:rPr>
              <a:t>Trykk meg!</a:t>
            </a:r>
            <a:r>
              <a:rPr lang="nb-NO" sz="2800" dirty="0">
                <a:solidFill>
                  <a:srgbClr val="0070C0"/>
                </a:solidFill>
                <a:latin typeface="Courier" pitchFamily="2" charset="0"/>
                <a:cs typeface="Arial" panose="020B0604020202020204" pitchFamily="34" charset="0"/>
              </a:rPr>
              <a:t>&lt;/</a:t>
            </a:r>
            <a:r>
              <a:rPr lang="nb-NO" sz="2800" dirty="0" err="1">
                <a:solidFill>
                  <a:srgbClr val="0070C0"/>
                </a:solidFill>
                <a:latin typeface="Courier" pitchFamily="2" charset="0"/>
                <a:cs typeface="Arial" panose="020B0604020202020204" pitchFamily="34" charset="0"/>
              </a:rPr>
              <a:t>button</a:t>
            </a:r>
            <a:r>
              <a:rPr lang="nb-NO" sz="2800" dirty="0">
                <a:solidFill>
                  <a:srgbClr val="0070C0"/>
                </a:solidFill>
                <a:latin typeface="Courier" pitchFamily="2" charset="0"/>
                <a:cs typeface="Arial" panose="020B0604020202020204" pitchFamily="34" charset="0"/>
              </a:rPr>
              <a:t>&gt;</a:t>
            </a:r>
          </a:p>
          <a:p>
            <a:pPr>
              <a:lnSpc>
                <a:spcPct val="155882"/>
              </a:lnSpc>
              <a:buClr>
                <a:schemeClr val="dk1"/>
              </a:buClr>
              <a:buSzPct val="25000"/>
            </a:pPr>
            <a:r>
              <a:rPr lang="nb-NO" sz="2800" dirty="0">
                <a:solidFill>
                  <a:srgbClr val="0070C0"/>
                </a:solidFill>
                <a:latin typeface="Courier" pitchFamily="2" charset="0"/>
                <a:cs typeface="Arial" panose="020B0604020202020204" pitchFamily="34" charset="0"/>
              </a:rPr>
              <a:t>    &lt;script </a:t>
            </a:r>
            <a:r>
              <a:rPr lang="nb-NO" sz="2800" dirty="0" err="1">
                <a:solidFill>
                  <a:schemeClr val="accent4">
                    <a:lumMod val="25000"/>
                  </a:schemeClr>
                </a:solidFill>
                <a:latin typeface="Courier" pitchFamily="2" charset="0"/>
                <a:cs typeface="Arial" panose="020B0604020202020204" pitchFamily="34" charset="0"/>
              </a:rPr>
              <a:t>src</a:t>
            </a:r>
            <a:r>
              <a:rPr lang="nb-NO" sz="2800" dirty="0">
                <a:solidFill>
                  <a:schemeClr val="accent4">
                    <a:lumMod val="25000"/>
                  </a:schemeClr>
                </a:solidFill>
                <a:latin typeface="Courier" pitchFamily="2" charset="0"/>
                <a:cs typeface="Arial" panose="020B0604020202020204" pitchFamily="34" charset="0"/>
              </a:rPr>
              <a:t>=</a:t>
            </a:r>
            <a:r>
              <a:rPr lang="nb-NO" sz="2800" dirty="0">
                <a:solidFill>
                  <a:schemeClr val="bg2"/>
                </a:solidFill>
                <a:latin typeface="Courier" pitchFamily="2" charset="0"/>
                <a:cs typeface="Arial" panose="020B0604020202020204" pitchFamily="34" charset="0"/>
              </a:rPr>
              <a:t>"</a:t>
            </a:r>
            <a:r>
              <a:rPr lang="nb-NO" sz="2800" dirty="0" err="1">
                <a:solidFill>
                  <a:schemeClr val="bg2"/>
                </a:solidFill>
                <a:latin typeface="Courier" pitchFamily="2" charset="0"/>
                <a:cs typeface="Arial" panose="020B0604020202020204" pitchFamily="34" charset="0"/>
              </a:rPr>
              <a:t>index.js</a:t>
            </a:r>
            <a:r>
              <a:rPr lang="nb-NO" sz="2800" dirty="0">
                <a:solidFill>
                  <a:schemeClr val="bg2"/>
                </a:solidFill>
                <a:latin typeface="Courier" pitchFamily="2" charset="0"/>
                <a:cs typeface="Arial" panose="020B0604020202020204" pitchFamily="34" charset="0"/>
              </a:rPr>
              <a:t>"</a:t>
            </a:r>
            <a:r>
              <a:rPr lang="nb-NO" sz="2800" dirty="0">
                <a:solidFill>
                  <a:srgbClr val="0070C0"/>
                </a:solidFill>
                <a:latin typeface="Courier" pitchFamily="2" charset="0"/>
                <a:cs typeface="Arial" panose="020B0604020202020204" pitchFamily="34" charset="0"/>
              </a:rPr>
              <a:t>&gt;&lt;/script&gt;</a:t>
            </a:r>
          </a:p>
          <a:p>
            <a:pPr>
              <a:lnSpc>
                <a:spcPct val="155882"/>
              </a:lnSpc>
              <a:buClr>
                <a:schemeClr val="dk1"/>
              </a:buClr>
              <a:buSzPct val="25000"/>
            </a:pPr>
            <a:r>
              <a:rPr lang="nb-NO" sz="2800" dirty="0">
                <a:solidFill>
                  <a:srgbClr val="0070C0"/>
                </a:solidFill>
                <a:latin typeface="Courier" pitchFamily="2" charset="0"/>
                <a:cs typeface="Arial" panose="020B0604020202020204" pitchFamily="34" charset="0"/>
              </a:rPr>
              <a:t>  &lt;/body&gt;</a:t>
            </a:r>
          </a:p>
          <a:p>
            <a:pPr>
              <a:lnSpc>
                <a:spcPct val="155882"/>
              </a:lnSpc>
              <a:buClr>
                <a:schemeClr val="dk1"/>
              </a:buClr>
              <a:buSzPct val="25000"/>
            </a:pPr>
            <a:r>
              <a:rPr lang="nb-NO" sz="2800" dirty="0">
                <a:solidFill>
                  <a:srgbClr val="0070C0"/>
                </a:solidFill>
                <a:latin typeface="Courier" pitchFamily="2" charset="0"/>
                <a:cs typeface="Arial" panose="020B0604020202020204" pitchFamily="34" charset="0"/>
              </a:rPr>
              <a:t>&lt;/head&gt;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CA8DDEA-1888-1F4E-A6CC-FF0500B73914}"/>
              </a:ext>
            </a:extLst>
          </p:cNvPr>
          <p:cNvGrpSpPr/>
          <p:nvPr/>
        </p:nvGrpSpPr>
        <p:grpSpPr>
          <a:xfrm>
            <a:off x="3692594" y="3927764"/>
            <a:ext cx="5576097" cy="3886199"/>
            <a:chOff x="3692594" y="3927764"/>
            <a:chExt cx="5576097" cy="3886199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C4D727C0-1F7E-2A4A-AD06-C498A9278254}"/>
                </a:ext>
              </a:extLst>
            </p:cNvPr>
            <p:cNvSpPr/>
            <p:nvPr/>
          </p:nvSpPr>
          <p:spPr>
            <a:xfrm>
              <a:off x="7439891" y="3927764"/>
              <a:ext cx="1828800" cy="498763"/>
            </a:xfrm>
            <a:prstGeom prst="rect">
              <a:avLst/>
            </a:prstGeom>
            <a:solidFill>
              <a:srgbClr val="FFFF00">
                <a:alpha val="5098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BADFBDF-4F09-0149-B83E-B87A648CE3A1}"/>
                </a:ext>
              </a:extLst>
            </p:cNvPr>
            <p:cNvSpPr/>
            <p:nvPr/>
          </p:nvSpPr>
          <p:spPr>
            <a:xfrm>
              <a:off x="3692594" y="7237663"/>
              <a:ext cx="2084752" cy="576300"/>
            </a:xfrm>
            <a:prstGeom prst="rect">
              <a:avLst/>
            </a:prstGeom>
            <a:solidFill>
              <a:srgbClr val="FFFF00">
                <a:alpha val="5098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650C4DA7-2673-B548-BAAA-8A597CC3A772}"/>
              </a:ext>
            </a:extLst>
          </p:cNvPr>
          <p:cNvGrpSpPr/>
          <p:nvPr/>
        </p:nvGrpSpPr>
        <p:grpSpPr>
          <a:xfrm>
            <a:off x="7201079" y="3205181"/>
            <a:ext cx="11024575" cy="5446982"/>
            <a:chOff x="7201079" y="3205181"/>
            <a:chExt cx="11024575" cy="5446982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E3E106B-FAE8-104C-8771-510A97634D9E}"/>
                </a:ext>
              </a:extLst>
            </p:cNvPr>
            <p:cNvSpPr/>
            <p:nvPr/>
          </p:nvSpPr>
          <p:spPr>
            <a:xfrm>
              <a:off x="15752975" y="8075863"/>
              <a:ext cx="2472679" cy="576300"/>
            </a:xfrm>
            <a:prstGeom prst="rect">
              <a:avLst/>
            </a:prstGeom>
            <a:solidFill>
              <a:srgbClr val="FFFF00">
                <a:alpha val="5098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61E268F-4545-A445-8CF3-FD5EBA4DCFF8}"/>
                </a:ext>
              </a:extLst>
            </p:cNvPr>
            <p:cNvSpPr/>
            <p:nvPr/>
          </p:nvSpPr>
          <p:spPr>
            <a:xfrm>
              <a:off x="7201079" y="3205181"/>
              <a:ext cx="2296213" cy="576300"/>
            </a:xfrm>
            <a:prstGeom prst="rect">
              <a:avLst/>
            </a:prstGeom>
            <a:solidFill>
              <a:srgbClr val="FFFF00">
                <a:alpha val="5098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ECF5538-741F-284A-8BDE-39438BB29F75}"/>
              </a:ext>
            </a:extLst>
          </p:cNvPr>
          <p:cNvGrpSpPr/>
          <p:nvPr/>
        </p:nvGrpSpPr>
        <p:grpSpPr>
          <a:xfrm>
            <a:off x="3671812" y="8034171"/>
            <a:ext cx="5246873" cy="2087653"/>
            <a:chOff x="3671812" y="8034171"/>
            <a:chExt cx="5246873" cy="2087653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8244029-0B8A-1047-8681-3FFA3C03DF85}"/>
                </a:ext>
              </a:extLst>
            </p:cNvPr>
            <p:cNvSpPr/>
            <p:nvPr/>
          </p:nvSpPr>
          <p:spPr>
            <a:xfrm>
              <a:off x="3671812" y="9545524"/>
              <a:ext cx="4183715" cy="576300"/>
            </a:xfrm>
            <a:prstGeom prst="rect">
              <a:avLst/>
            </a:prstGeom>
            <a:solidFill>
              <a:srgbClr val="FFFF00">
                <a:alpha val="5098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B8F7320-0669-3A4C-93F3-0832F7062104}"/>
                </a:ext>
              </a:extLst>
            </p:cNvPr>
            <p:cNvSpPr/>
            <p:nvPr/>
          </p:nvSpPr>
          <p:spPr>
            <a:xfrm>
              <a:off x="4734970" y="8034171"/>
              <a:ext cx="4183715" cy="576300"/>
            </a:xfrm>
            <a:prstGeom prst="rect">
              <a:avLst/>
            </a:prstGeom>
            <a:solidFill>
              <a:srgbClr val="FFFF00">
                <a:alpha val="5098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</p:spTree>
    <p:extLst>
      <p:ext uri="{BB962C8B-B14F-4D97-AF65-F5344CB8AC3E}">
        <p14:creationId xmlns:p14="http://schemas.microsoft.com/office/powerpoint/2010/main" val="4105023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CFC6D5CC-34E3-D740-B6C3-667DAD61E0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66165" y="683451"/>
            <a:ext cx="9640744" cy="666358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EF7AB6F-C0D4-0F49-B482-550293AC6C6F}"/>
              </a:ext>
            </a:extLst>
          </p:cNvPr>
          <p:cNvSpPr/>
          <p:nvPr/>
        </p:nvSpPr>
        <p:spPr>
          <a:xfrm>
            <a:off x="3671812" y="7084022"/>
            <a:ext cx="20038944" cy="46308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5882"/>
              </a:lnSpc>
              <a:buClr>
                <a:schemeClr val="dk1"/>
              </a:buClr>
              <a:buSzPct val="25000"/>
            </a:pPr>
            <a:r>
              <a:rPr lang="nb-NO" sz="3200" u="sng" dirty="0" err="1">
                <a:solidFill>
                  <a:schemeClr val="bg2"/>
                </a:solidFill>
                <a:latin typeface="Courier" pitchFamily="2" charset="0"/>
                <a:cs typeface="Arial" panose="020B0604020202020204" pitchFamily="34" charset="0"/>
              </a:rPr>
              <a:t>index.js</a:t>
            </a:r>
            <a:endParaRPr lang="nb-NO" sz="3200" u="sng" dirty="0">
              <a:solidFill>
                <a:schemeClr val="bg2"/>
              </a:solidFill>
              <a:latin typeface="Courier" pitchFamily="2" charset="0"/>
              <a:cs typeface="Arial" panose="020B0604020202020204" pitchFamily="34" charset="0"/>
            </a:endParaRPr>
          </a:p>
          <a:p>
            <a:pPr>
              <a:lnSpc>
                <a:spcPct val="155882"/>
              </a:lnSpc>
              <a:buClr>
                <a:schemeClr val="dk1"/>
              </a:buClr>
              <a:buSzPct val="25000"/>
            </a:pPr>
            <a:r>
              <a:rPr lang="nb-NO" sz="3200" dirty="0">
                <a:solidFill>
                  <a:srgbClr val="0600FF"/>
                </a:solidFill>
                <a:latin typeface="Courier" pitchFamily="2" charset="0"/>
                <a:cs typeface="Arial" panose="020B0604020202020204" pitchFamily="34" charset="0"/>
              </a:rPr>
              <a:t>var</a:t>
            </a:r>
            <a:r>
              <a:rPr lang="nb-NO" sz="3200" dirty="0">
                <a:solidFill>
                  <a:schemeClr val="bg2"/>
                </a:solidFill>
                <a:latin typeface="Courier" pitchFamily="2" charset="0"/>
                <a:cs typeface="Arial" panose="020B0604020202020204" pitchFamily="34" charset="0"/>
              </a:rPr>
              <a:t> </a:t>
            </a:r>
            <a:r>
              <a:rPr lang="nb-NO" sz="3200" dirty="0" err="1">
                <a:solidFill>
                  <a:schemeClr val="bg2"/>
                </a:solidFill>
                <a:latin typeface="Courier" pitchFamily="2" charset="0"/>
                <a:cs typeface="Arial" panose="020B0604020202020204" pitchFamily="34" charset="0"/>
              </a:rPr>
              <a:t>btnPressMeElement</a:t>
            </a:r>
            <a:r>
              <a:rPr lang="nb-NO" sz="3200" dirty="0">
                <a:solidFill>
                  <a:schemeClr val="bg2"/>
                </a:solidFill>
                <a:latin typeface="Courier" pitchFamily="2" charset="0"/>
                <a:cs typeface="Arial" panose="020B0604020202020204" pitchFamily="34" charset="0"/>
              </a:rPr>
              <a:t> =</a:t>
            </a:r>
            <a:r>
              <a:rPr lang="nb-NO" sz="3200" i="1" dirty="0">
                <a:solidFill>
                  <a:schemeClr val="bg2"/>
                </a:solidFill>
                <a:latin typeface="Courier" pitchFamily="2" charset="0"/>
                <a:cs typeface="Arial" panose="020B0604020202020204" pitchFamily="34" charset="0"/>
              </a:rPr>
              <a:t> </a:t>
            </a:r>
            <a:r>
              <a:rPr lang="nb-NO" sz="3200" dirty="0" err="1">
                <a:solidFill>
                  <a:schemeClr val="bg2"/>
                </a:solidFill>
                <a:latin typeface="Courier" pitchFamily="2" charset="0"/>
                <a:cs typeface="Arial" panose="020B0604020202020204" pitchFamily="34" charset="0"/>
              </a:rPr>
              <a:t>document.getElementById</a:t>
            </a:r>
            <a:r>
              <a:rPr lang="nb-NO" sz="3200" dirty="0">
                <a:solidFill>
                  <a:schemeClr val="bg2"/>
                </a:solidFill>
                <a:latin typeface="Courier" pitchFamily="2" charset="0"/>
                <a:cs typeface="Arial" panose="020B0604020202020204" pitchFamily="34" charset="0"/>
              </a:rPr>
              <a:t>(</a:t>
            </a:r>
            <a:r>
              <a:rPr lang="nb-NO" sz="3200" dirty="0">
                <a:solidFill>
                  <a:srgbClr val="C00000"/>
                </a:solidFill>
                <a:latin typeface="Courier" pitchFamily="2" charset="0"/>
                <a:cs typeface="Arial" panose="020B0604020202020204" pitchFamily="34" charset="0"/>
              </a:rPr>
              <a:t>"</a:t>
            </a:r>
            <a:r>
              <a:rPr lang="nb-NO" sz="3200" dirty="0" err="1">
                <a:solidFill>
                  <a:srgbClr val="C00000"/>
                </a:solidFill>
                <a:latin typeface="Courier" pitchFamily="2" charset="0"/>
                <a:cs typeface="Arial" panose="020B0604020202020204" pitchFamily="34" charset="0"/>
              </a:rPr>
              <a:t>btnPressMe</a:t>
            </a:r>
            <a:r>
              <a:rPr lang="nb-NO" sz="3200" dirty="0">
                <a:solidFill>
                  <a:srgbClr val="C00000"/>
                </a:solidFill>
                <a:latin typeface="Courier" pitchFamily="2" charset="0"/>
                <a:cs typeface="Arial" panose="020B0604020202020204" pitchFamily="34" charset="0"/>
              </a:rPr>
              <a:t>"</a:t>
            </a:r>
            <a:r>
              <a:rPr lang="nb-NO" sz="3200" dirty="0">
                <a:solidFill>
                  <a:schemeClr val="bg2"/>
                </a:solidFill>
                <a:latin typeface="Courier" pitchFamily="2" charset="0"/>
                <a:cs typeface="Arial" panose="020B0604020202020204" pitchFamily="34" charset="0"/>
              </a:rPr>
              <a:t>);</a:t>
            </a:r>
            <a:endParaRPr lang="nb-NO" sz="3200" dirty="0">
              <a:solidFill>
                <a:schemeClr val="accent3">
                  <a:lumMod val="75000"/>
                </a:schemeClr>
              </a:solidFill>
              <a:latin typeface="Courier" pitchFamily="2" charset="0"/>
              <a:cs typeface="Arial" panose="020B0604020202020204" pitchFamily="34" charset="0"/>
            </a:endParaRPr>
          </a:p>
          <a:p>
            <a:pPr>
              <a:lnSpc>
                <a:spcPct val="155882"/>
              </a:lnSpc>
              <a:buClr>
                <a:schemeClr val="dk1"/>
              </a:buClr>
              <a:buSzPct val="25000"/>
            </a:pPr>
            <a:endParaRPr lang="nb-NO" sz="3200" dirty="0">
              <a:solidFill>
                <a:schemeClr val="bg2"/>
              </a:solidFill>
              <a:latin typeface="Courier" pitchFamily="2" charset="0"/>
              <a:cs typeface="Arial" panose="020B0604020202020204" pitchFamily="34" charset="0"/>
            </a:endParaRPr>
          </a:p>
          <a:p>
            <a:pPr>
              <a:lnSpc>
                <a:spcPct val="155882"/>
              </a:lnSpc>
              <a:buClr>
                <a:schemeClr val="dk1"/>
              </a:buClr>
              <a:buSzPct val="25000"/>
            </a:pPr>
            <a:r>
              <a:rPr lang="nb-NO" sz="3200" dirty="0" err="1">
                <a:solidFill>
                  <a:schemeClr val="bg2"/>
                </a:solidFill>
                <a:latin typeface="Courier" pitchFamily="2" charset="0"/>
                <a:cs typeface="Arial" panose="020B0604020202020204" pitchFamily="34" charset="0"/>
              </a:rPr>
              <a:t>btnPressMeElement.addEventListener</a:t>
            </a:r>
            <a:r>
              <a:rPr lang="nb-NO" sz="3200" dirty="0">
                <a:solidFill>
                  <a:schemeClr val="bg2"/>
                </a:solidFill>
                <a:latin typeface="Courier" pitchFamily="2" charset="0"/>
                <a:cs typeface="Arial" panose="020B0604020202020204" pitchFamily="34" charset="0"/>
              </a:rPr>
              <a:t>(</a:t>
            </a:r>
            <a:r>
              <a:rPr lang="nb-NO" sz="3200" dirty="0">
                <a:solidFill>
                  <a:srgbClr val="C00000"/>
                </a:solidFill>
                <a:latin typeface="Courier" pitchFamily="2" charset="0"/>
                <a:cs typeface="Arial" panose="020B0604020202020204" pitchFamily="34" charset="0"/>
              </a:rPr>
              <a:t>"</a:t>
            </a:r>
            <a:r>
              <a:rPr lang="nb-NO" sz="3200" dirty="0" err="1">
                <a:solidFill>
                  <a:srgbClr val="C00000"/>
                </a:solidFill>
                <a:latin typeface="Courier" pitchFamily="2" charset="0"/>
                <a:cs typeface="Arial" panose="020B0604020202020204" pitchFamily="34" charset="0"/>
              </a:rPr>
              <a:t>click</a:t>
            </a:r>
            <a:r>
              <a:rPr lang="nb-NO" sz="3200" dirty="0">
                <a:solidFill>
                  <a:srgbClr val="C00000"/>
                </a:solidFill>
                <a:latin typeface="Courier" pitchFamily="2" charset="0"/>
                <a:cs typeface="Arial" panose="020B0604020202020204" pitchFamily="34" charset="0"/>
              </a:rPr>
              <a:t>"</a:t>
            </a:r>
            <a:r>
              <a:rPr lang="nb-NO" sz="3200" dirty="0">
                <a:solidFill>
                  <a:schemeClr val="bg2"/>
                </a:solidFill>
                <a:latin typeface="Courier" pitchFamily="2" charset="0"/>
                <a:cs typeface="Arial" panose="020B0604020202020204" pitchFamily="34" charset="0"/>
              </a:rPr>
              <a:t>, </a:t>
            </a:r>
            <a:r>
              <a:rPr lang="nb-NO" sz="3200" dirty="0" err="1">
                <a:solidFill>
                  <a:srgbClr val="0600FF"/>
                </a:solidFill>
                <a:latin typeface="Courier" pitchFamily="2" charset="0"/>
                <a:cs typeface="Arial" panose="020B0604020202020204" pitchFamily="34" charset="0"/>
              </a:rPr>
              <a:t>function</a:t>
            </a:r>
            <a:r>
              <a:rPr lang="nb-NO" sz="3200" dirty="0">
                <a:solidFill>
                  <a:schemeClr val="bg2"/>
                </a:solidFill>
                <a:latin typeface="Courier" pitchFamily="2" charset="0"/>
                <a:cs typeface="Arial" panose="020B0604020202020204" pitchFamily="34" charset="0"/>
              </a:rPr>
              <a:t>() {</a:t>
            </a:r>
          </a:p>
          <a:p>
            <a:pPr>
              <a:lnSpc>
                <a:spcPct val="155882"/>
              </a:lnSpc>
              <a:buClr>
                <a:schemeClr val="dk1"/>
              </a:buClr>
              <a:buSzPct val="25000"/>
            </a:pPr>
            <a:r>
              <a:rPr lang="nb-NO" sz="3200" dirty="0">
                <a:solidFill>
                  <a:schemeClr val="bg2"/>
                </a:solidFill>
                <a:latin typeface="Courier" pitchFamily="2" charset="0"/>
                <a:cs typeface="Arial" panose="020B0604020202020204" pitchFamily="34" charset="0"/>
              </a:rPr>
              <a:t>	alert(</a:t>
            </a:r>
            <a:r>
              <a:rPr lang="nb-NO" sz="3200" dirty="0">
                <a:solidFill>
                  <a:srgbClr val="C00000"/>
                </a:solidFill>
                <a:latin typeface="Courier" pitchFamily="2" charset="0"/>
                <a:cs typeface="Arial" panose="020B0604020202020204" pitchFamily="34" charset="0"/>
              </a:rPr>
              <a:t>"Du trykket på knappen!"</a:t>
            </a:r>
            <a:r>
              <a:rPr lang="nb-NO" sz="3200" dirty="0">
                <a:solidFill>
                  <a:schemeClr val="bg2"/>
                </a:solidFill>
                <a:latin typeface="Courier" pitchFamily="2" charset="0"/>
                <a:cs typeface="Arial" panose="020B0604020202020204" pitchFamily="34" charset="0"/>
              </a:rPr>
              <a:t>);</a:t>
            </a:r>
          </a:p>
          <a:p>
            <a:pPr>
              <a:lnSpc>
                <a:spcPct val="155882"/>
              </a:lnSpc>
              <a:buClr>
                <a:schemeClr val="dk1"/>
              </a:buClr>
              <a:buSzPct val="25000"/>
            </a:pPr>
            <a:r>
              <a:rPr lang="nb-NO" sz="3200" dirty="0">
                <a:solidFill>
                  <a:schemeClr val="bg2"/>
                </a:solidFill>
                <a:latin typeface="Courier" pitchFamily="2" charset="0"/>
                <a:cs typeface="Arial" panose="020B0604020202020204" pitchFamily="34" charset="0"/>
              </a:rPr>
              <a:t>});</a:t>
            </a:r>
          </a:p>
        </p:txBody>
      </p:sp>
      <p:sp>
        <p:nvSpPr>
          <p:cNvPr id="7" name="Shape 54">
            <a:extLst>
              <a:ext uri="{FF2B5EF4-FFF2-40B4-BE49-F238E27FC236}">
                <a16:creationId xmlns:a16="http://schemas.microsoft.com/office/drawing/2014/main" id="{1BCF7637-D53C-714D-BDAF-F5AFC58B9759}"/>
              </a:ext>
            </a:extLst>
          </p:cNvPr>
          <p:cNvSpPr txBox="1"/>
          <p:nvPr/>
        </p:nvSpPr>
        <p:spPr>
          <a:xfrm>
            <a:off x="3671811" y="1055240"/>
            <a:ext cx="10605297" cy="6182423"/>
          </a:xfrm>
          <a:prstGeom prst="rect">
            <a:avLst/>
          </a:prstGeom>
          <a:noFill/>
          <a:ln>
            <a:noFill/>
          </a:ln>
        </p:spPr>
        <p:txBody>
          <a:bodyPr lIns="217475" tIns="108725" rIns="217475" bIns="108725" anchor="t" anchorCtr="0">
            <a:noAutofit/>
          </a:bodyPr>
          <a:lstStyle/>
          <a:p>
            <a:pPr>
              <a:lnSpc>
                <a:spcPct val="155882"/>
              </a:lnSpc>
              <a:buClr>
                <a:schemeClr val="dk1"/>
              </a:buClr>
              <a:buSzPct val="25000"/>
            </a:pPr>
            <a:r>
              <a:rPr lang="nb-NO" sz="2800" u="sng" dirty="0" err="1">
                <a:solidFill>
                  <a:schemeClr val="bg2"/>
                </a:solidFill>
                <a:latin typeface="Courier" pitchFamily="2" charset="0"/>
                <a:cs typeface="Arial" panose="020B0604020202020204" pitchFamily="34" charset="0"/>
              </a:rPr>
              <a:t>index.html</a:t>
            </a:r>
            <a:endParaRPr lang="nb-NO" sz="2800" u="sng" dirty="0">
              <a:solidFill>
                <a:schemeClr val="bg2"/>
              </a:solidFill>
              <a:latin typeface="Courier" pitchFamily="2" charset="0"/>
              <a:cs typeface="Arial" panose="020B0604020202020204" pitchFamily="34" charset="0"/>
            </a:endParaRPr>
          </a:p>
          <a:p>
            <a:pPr>
              <a:lnSpc>
                <a:spcPct val="155882"/>
              </a:lnSpc>
              <a:buClr>
                <a:schemeClr val="dk1"/>
              </a:buClr>
              <a:buSzPct val="25000"/>
            </a:pPr>
            <a:r>
              <a:rPr lang="nb-NO" sz="2800" dirty="0">
                <a:solidFill>
                  <a:srgbClr val="0070C0"/>
                </a:solidFill>
                <a:latin typeface="Courier" pitchFamily="2" charset="0"/>
                <a:cs typeface="Arial" panose="020B0604020202020204" pitchFamily="34" charset="0"/>
              </a:rPr>
              <a:t>&lt;head&gt;</a:t>
            </a:r>
          </a:p>
          <a:p>
            <a:pPr>
              <a:lnSpc>
                <a:spcPct val="155882"/>
              </a:lnSpc>
              <a:buClr>
                <a:schemeClr val="dk1"/>
              </a:buClr>
              <a:buSzPct val="25000"/>
            </a:pPr>
            <a:r>
              <a:rPr lang="nb-NO" sz="2800" dirty="0">
                <a:solidFill>
                  <a:srgbClr val="0070C0"/>
                </a:solidFill>
                <a:latin typeface="Courier" pitchFamily="2" charset="0"/>
                <a:cs typeface="Arial" panose="020B0604020202020204" pitchFamily="34" charset="0"/>
              </a:rPr>
              <a:t>  &lt;body&gt;</a:t>
            </a:r>
          </a:p>
          <a:p>
            <a:pPr>
              <a:lnSpc>
                <a:spcPct val="155882"/>
              </a:lnSpc>
              <a:buClr>
                <a:schemeClr val="dk1"/>
              </a:buClr>
              <a:buSzPct val="25000"/>
            </a:pPr>
            <a:r>
              <a:rPr lang="nb-NO" sz="2800" dirty="0">
                <a:solidFill>
                  <a:srgbClr val="0070C0"/>
                </a:solidFill>
                <a:latin typeface="Courier" pitchFamily="2" charset="0"/>
                <a:cs typeface="Arial" panose="020B0604020202020204" pitchFamily="34" charset="0"/>
              </a:rPr>
              <a:t>    &lt;</a:t>
            </a:r>
            <a:r>
              <a:rPr lang="nb-NO" sz="2800" dirty="0" err="1">
                <a:solidFill>
                  <a:srgbClr val="0070C0"/>
                </a:solidFill>
                <a:latin typeface="Courier" pitchFamily="2" charset="0"/>
                <a:cs typeface="Arial" panose="020B0604020202020204" pitchFamily="34" charset="0"/>
              </a:rPr>
              <a:t>button</a:t>
            </a:r>
            <a:r>
              <a:rPr lang="nb-NO" sz="2800" dirty="0">
                <a:solidFill>
                  <a:srgbClr val="0070C0"/>
                </a:solidFill>
                <a:latin typeface="Courier" pitchFamily="2" charset="0"/>
                <a:cs typeface="Arial" panose="020B0604020202020204" pitchFamily="34" charset="0"/>
              </a:rPr>
              <a:t> </a:t>
            </a:r>
            <a:r>
              <a:rPr lang="nb-NO" sz="2800" dirty="0">
                <a:solidFill>
                  <a:schemeClr val="bg2"/>
                </a:solidFill>
                <a:latin typeface="Courier" pitchFamily="2" charset="0"/>
                <a:cs typeface="Arial" panose="020B0604020202020204" pitchFamily="34" charset="0"/>
              </a:rPr>
              <a:t>id="</a:t>
            </a:r>
            <a:r>
              <a:rPr lang="nb-NO" sz="2800" dirty="0" err="1">
                <a:solidFill>
                  <a:schemeClr val="bg2"/>
                </a:solidFill>
                <a:latin typeface="Courier" pitchFamily="2" charset="0"/>
                <a:cs typeface="Arial" panose="020B0604020202020204" pitchFamily="34" charset="0"/>
              </a:rPr>
              <a:t>btnPressMe</a:t>
            </a:r>
            <a:r>
              <a:rPr lang="nb-NO" sz="2800" dirty="0">
                <a:solidFill>
                  <a:schemeClr val="bg2"/>
                </a:solidFill>
                <a:latin typeface="Courier" pitchFamily="2" charset="0"/>
                <a:cs typeface="Arial" panose="020B0604020202020204" pitchFamily="34" charset="0"/>
              </a:rPr>
              <a:t>"</a:t>
            </a:r>
            <a:r>
              <a:rPr lang="nb-NO" sz="2800" dirty="0">
                <a:solidFill>
                  <a:srgbClr val="0070C0"/>
                </a:solidFill>
                <a:latin typeface="Courier" pitchFamily="2" charset="0"/>
                <a:cs typeface="Arial" panose="020B0604020202020204" pitchFamily="34" charset="0"/>
              </a:rPr>
              <a:t>&gt;</a:t>
            </a:r>
            <a:r>
              <a:rPr lang="nb-NO" sz="2800" dirty="0">
                <a:solidFill>
                  <a:schemeClr val="bg2"/>
                </a:solidFill>
                <a:latin typeface="Courier" pitchFamily="2" charset="0"/>
                <a:cs typeface="Arial" panose="020B0604020202020204" pitchFamily="34" charset="0"/>
              </a:rPr>
              <a:t>Trykk meg!</a:t>
            </a:r>
            <a:r>
              <a:rPr lang="nb-NO" sz="2800" dirty="0">
                <a:solidFill>
                  <a:srgbClr val="0070C0"/>
                </a:solidFill>
                <a:latin typeface="Courier" pitchFamily="2" charset="0"/>
                <a:cs typeface="Arial" panose="020B0604020202020204" pitchFamily="34" charset="0"/>
              </a:rPr>
              <a:t>&lt;/</a:t>
            </a:r>
            <a:r>
              <a:rPr lang="nb-NO" sz="2800" dirty="0" err="1">
                <a:solidFill>
                  <a:srgbClr val="0070C0"/>
                </a:solidFill>
                <a:latin typeface="Courier" pitchFamily="2" charset="0"/>
                <a:cs typeface="Arial" panose="020B0604020202020204" pitchFamily="34" charset="0"/>
              </a:rPr>
              <a:t>button</a:t>
            </a:r>
            <a:r>
              <a:rPr lang="nb-NO" sz="2800" dirty="0">
                <a:solidFill>
                  <a:srgbClr val="0070C0"/>
                </a:solidFill>
                <a:latin typeface="Courier" pitchFamily="2" charset="0"/>
                <a:cs typeface="Arial" panose="020B0604020202020204" pitchFamily="34" charset="0"/>
              </a:rPr>
              <a:t>&gt;</a:t>
            </a:r>
          </a:p>
          <a:p>
            <a:pPr>
              <a:lnSpc>
                <a:spcPct val="155882"/>
              </a:lnSpc>
              <a:buClr>
                <a:schemeClr val="dk1"/>
              </a:buClr>
              <a:buSzPct val="25000"/>
            </a:pPr>
            <a:r>
              <a:rPr lang="nb-NO" sz="2800" dirty="0">
                <a:solidFill>
                  <a:srgbClr val="0070C0"/>
                </a:solidFill>
                <a:latin typeface="Courier" pitchFamily="2" charset="0"/>
                <a:cs typeface="Arial" panose="020B0604020202020204" pitchFamily="34" charset="0"/>
              </a:rPr>
              <a:t>    &lt;script </a:t>
            </a:r>
            <a:r>
              <a:rPr lang="nb-NO" sz="2800" dirty="0" err="1">
                <a:solidFill>
                  <a:schemeClr val="accent4">
                    <a:lumMod val="25000"/>
                  </a:schemeClr>
                </a:solidFill>
                <a:latin typeface="Courier" pitchFamily="2" charset="0"/>
                <a:cs typeface="Arial" panose="020B0604020202020204" pitchFamily="34" charset="0"/>
              </a:rPr>
              <a:t>src</a:t>
            </a:r>
            <a:r>
              <a:rPr lang="nb-NO" sz="2800" dirty="0">
                <a:solidFill>
                  <a:schemeClr val="accent4">
                    <a:lumMod val="25000"/>
                  </a:schemeClr>
                </a:solidFill>
                <a:latin typeface="Courier" pitchFamily="2" charset="0"/>
                <a:cs typeface="Arial" panose="020B0604020202020204" pitchFamily="34" charset="0"/>
              </a:rPr>
              <a:t>=</a:t>
            </a:r>
            <a:r>
              <a:rPr lang="nb-NO" sz="2800" dirty="0">
                <a:solidFill>
                  <a:schemeClr val="bg2"/>
                </a:solidFill>
                <a:latin typeface="Courier" pitchFamily="2" charset="0"/>
                <a:cs typeface="Arial" panose="020B0604020202020204" pitchFamily="34" charset="0"/>
              </a:rPr>
              <a:t>"</a:t>
            </a:r>
            <a:r>
              <a:rPr lang="nb-NO" sz="2800" dirty="0" err="1">
                <a:solidFill>
                  <a:schemeClr val="bg2"/>
                </a:solidFill>
                <a:latin typeface="Courier" pitchFamily="2" charset="0"/>
                <a:cs typeface="Arial" panose="020B0604020202020204" pitchFamily="34" charset="0"/>
              </a:rPr>
              <a:t>index.js</a:t>
            </a:r>
            <a:r>
              <a:rPr lang="nb-NO" sz="2800" dirty="0">
                <a:solidFill>
                  <a:schemeClr val="bg2"/>
                </a:solidFill>
                <a:latin typeface="Courier" pitchFamily="2" charset="0"/>
                <a:cs typeface="Arial" panose="020B0604020202020204" pitchFamily="34" charset="0"/>
              </a:rPr>
              <a:t>"</a:t>
            </a:r>
            <a:r>
              <a:rPr lang="nb-NO" sz="2800" dirty="0">
                <a:solidFill>
                  <a:srgbClr val="0070C0"/>
                </a:solidFill>
                <a:latin typeface="Courier" pitchFamily="2" charset="0"/>
                <a:cs typeface="Arial" panose="020B0604020202020204" pitchFamily="34" charset="0"/>
              </a:rPr>
              <a:t>&gt;&lt;/script&gt;</a:t>
            </a:r>
          </a:p>
          <a:p>
            <a:pPr>
              <a:lnSpc>
                <a:spcPct val="155882"/>
              </a:lnSpc>
              <a:buClr>
                <a:schemeClr val="dk1"/>
              </a:buClr>
              <a:buSzPct val="25000"/>
            </a:pPr>
            <a:r>
              <a:rPr lang="nb-NO" sz="2800" dirty="0">
                <a:solidFill>
                  <a:srgbClr val="0070C0"/>
                </a:solidFill>
                <a:latin typeface="Courier" pitchFamily="2" charset="0"/>
                <a:cs typeface="Arial" panose="020B0604020202020204" pitchFamily="34" charset="0"/>
              </a:rPr>
              <a:t>  &lt;/body&gt;</a:t>
            </a:r>
          </a:p>
          <a:p>
            <a:pPr>
              <a:lnSpc>
                <a:spcPct val="155882"/>
              </a:lnSpc>
              <a:buClr>
                <a:schemeClr val="dk1"/>
              </a:buClr>
              <a:buSzPct val="25000"/>
            </a:pPr>
            <a:r>
              <a:rPr lang="nb-NO" sz="2800" dirty="0">
                <a:solidFill>
                  <a:srgbClr val="0070C0"/>
                </a:solidFill>
                <a:latin typeface="Courier" pitchFamily="2" charset="0"/>
                <a:cs typeface="Arial" panose="020B0604020202020204" pitchFamily="34" charset="0"/>
              </a:rPr>
              <a:t>&lt;/head&gt;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624C1E0-66EB-0E49-976D-713820688253}"/>
              </a:ext>
            </a:extLst>
          </p:cNvPr>
          <p:cNvGrpSpPr/>
          <p:nvPr/>
        </p:nvGrpSpPr>
        <p:grpSpPr>
          <a:xfrm>
            <a:off x="3820571" y="1882753"/>
            <a:ext cx="1520358" cy="3949882"/>
            <a:chOff x="3820571" y="1882753"/>
            <a:chExt cx="1520358" cy="3949882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B2B0A26-B9E9-6545-BB21-7249B9B34955}"/>
                </a:ext>
              </a:extLst>
            </p:cNvPr>
            <p:cNvSpPr/>
            <p:nvPr/>
          </p:nvSpPr>
          <p:spPr>
            <a:xfrm>
              <a:off x="3820571" y="1882753"/>
              <a:ext cx="1478794" cy="576300"/>
            </a:xfrm>
            <a:prstGeom prst="rect">
              <a:avLst/>
            </a:prstGeom>
            <a:solidFill>
              <a:srgbClr val="FFFF00">
                <a:alpha val="5098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CDEE959-830B-B442-9BDF-9273178D76BD}"/>
                </a:ext>
              </a:extLst>
            </p:cNvPr>
            <p:cNvSpPr/>
            <p:nvPr/>
          </p:nvSpPr>
          <p:spPr>
            <a:xfrm>
              <a:off x="3862135" y="5256335"/>
              <a:ext cx="1478794" cy="576300"/>
            </a:xfrm>
            <a:prstGeom prst="rect">
              <a:avLst/>
            </a:prstGeom>
            <a:solidFill>
              <a:srgbClr val="FFFF00">
                <a:alpha val="5098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9E4F76EB-B0BA-7249-AE44-43EC192C65A6}"/>
              </a:ext>
            </a:extLst>
          </p:cNvPr>
          <p:cNvGrpSpPr/>
          <p:nvPr/>
        </p:nvGrpSpPr>
        <p:grpSpPr>
          <a:xfrm>
            <a:off x="4222352" y="2579488"/>
            <a:ext cx="1478794" cy="2556412"/>
            <a:chOff x="4222352" y="2579488"/>
            <a:chExt cx="1478794" cy="2556412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2EE2009-80F7-3E41-8D59-D69F91F24B07}"/>
                </a:ext>
              </a:extLst>
            </p:cNvPr>
            <p:cNvSpPr/>
            <p:nvPr/>
          </p:nvSpPr>
          <p:spPr>
            <a:xfrm>
              <a:off x="4222352" y="2579488"/>
              <a:ext cx="1478794" cy="576300"/>
            </a:xfrm>
            <a:prstGeom prst="rect">
              <a:avLst/>
            </a:prstGeom>
            <a:solidFill>
              <a:srgbClr val="FFFF00">
                <a:alpha val="5098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1FA7A9B-371A-7145-9AFB-135B821C1756}"/>
                </a:ext>
              </a:extLst>
            </p:cNvPr>
            <p:cNvSpPr/>
            <p:nvPr/>
          </p:nvSpPr>
          <p:spPr>
            <a:xfrm>
              <a:off x="4222352" y="4559600"/>
              <a:ext cx="1478794" cy="576300"/>
            </a:xfrm>
            <a:prstGeom prst="rect">
              <a:avLst/>
            </a:prstGeom>
            <a:solidFill>
              <a:srgbClr val="FFFF00">
                <a:alpha val="5098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E594F720-DFCD-0E42-AB6B-BA00FED5CF8B}"/>
              </a:ext>
            </a:extLst>
          </p:cNvPr>
          <p:cNvSpPr/>
          <p:nvPr/>
        </p:nvSpPr>
        <p:spPr>
          <a:xfrm>
            <a:off x="4601532" y="3272073"/>
            <a:ext cx="9343068" cy="576300"/>
          </a:xfrm>
          <a:prstGeom prst="rect">
            <a:avLst/>
          </a:prstGeom>
          <a:solidFill>
            <a:srgbClr val="FFFF00">
              <a:alpha val="5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08AA7D75-1B82-594F-8198-80729FDD401E}"/>
              </a:ext>
            </a:extLst>
          </p:cNvPr>
          <p:cNvSpPr/>
          <p:nvPr/>
        </p:nvSpPr>
        <p:spPr>
          <a:xfrm>
            <a:off x="14651181" y="1882753"/>
            <a:ext cx="1891145" cy="576300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2400" dirty="0">
                <a:solidFill>
                  <a:schemeClr val="bg2"/>
                </a:solidFill>
              </a:rPr>
              <a:t>Trykk meg!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1844B16-A352-2244-A6A4-844420194B2F}"/>
              </a:ext>
            </a:extLst>
          </p:cNvPr>
          <p:cNvSpPr/>
          <p:nvPr/>
        </p:nvSpPr>
        <p:spPr>
          <a:xfrm>
            <a:off x="4681663" y="3923083"/>
            <a:ext cx="7060064" cy="576300"/>
          </a:xfrm>
          <a:prstGeom prst="rect">
            <a:avLst/>
          </a:prstGeom>
          <a:solidFill>
            <a:srgbClr val="FFFF00">
              <a:alpha val="5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AD893F01-A8AA-6043-B15A-CEF95FCCCF92}"/>
              </a:ext>
            </a:extLst>
          </p:cNvPr>
          <p:cNvSpPr/>
          <p:nvPr/>
        </p:nvSpPr>
        <p:spPr>
          <a:xfrm>
            <a:off x="15461671" y="2075702"/>
            <a:ext cx="270164" cy="270164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2EA243B9-6D4F-D94F-8649-84BF06E4ED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08755" y="4138116"/>
            <a:ext cx="387063" cy="601912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6837D184-E4C2-6043-8353-61C657D088FD}"/>
              </a:ext>
            </a:extLst>
          </p:cNvPr>
          <p:cNvSpPr/>
          <p:nvPr/>
        </p:nvSpPr>
        <p:spPr>
          <a:xfrm>
            <a:off x="3671810" y="8019660"/>
            <a:ext cx="15343553" cy="576300"/>
          </a:xfrm>
          <a:prstGeom prst="rect">
            <a:avLst/>
          </a:prstGeom>
          <a:solidFill>
            <a:srgbClr val="FFFF00">
              <a:alpha val="5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049223B-3C01-CB42-BC34-A33072C38970}"/>
              </a:ext>
            </a:extLst>
          </p:cNvPr>
          <p:cNvGrpSpPr/>
          <p:nvPr/>
        </p:nvGrpSpPr>
        <p:grpSpPr>
          <a:xfrm>
            <a:off x="3671810" y="9563868"/>
            <a:ext cx="14034300" cy="2120508"/>
            <a:chOff x="3671810" y="9563868"/>
            <a:chExt cx="14034300" cy="2120508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C52C269-9A0B-C946-AED5-3B2936FF89D4}"/>
                </a:ext>
              </a:extLst>
            </p:cNvPr>
            <p:cNvSpPr/>
            <p:nvPr/>
          </p:nvSpPr>
          <p:spPr>
            <a:xfrm>
              <a:off x="3671810" y="9563868"/>
              <a:ext cx="14034300" cy="576300"/>
            </a:xfrm>
            <a:prstGeom prst="rect">
              <a:avLst/>
            </a:prstGeom>
            <a:solidFill>
              <a:srgbClr val="FFFF00">
                <a:alpha val="5098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B6AA0C6-B873-EF4D-BAEA-D0648D12DF99}"/>
                </a:ext>
              </a:extLst>
            </p:cNvPr>
            <p:cNvSpPr/>
            <p:nvPr/>
          </p:nvSpPr>
          <p:spPr>
            <a:xfrm>
              <a:off x="3671810" y="11108076"/>
              <a:ext cx="1009853" cy="576300"/>
            </a:xfrm>
            <a:prstGeom prst="rect">
              <a:avLst/>
            </a:prstGeom>
            <a:solidFill>
              <a:srgbClr val="FFFF00">
                <a:alpha val="5098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E4A4669F-3387-FE4D-9369-D034A6616448}"/>
              </a:ext>
            </a:extLst>
          </p:cNvPr>
          <p:cNvGrpSpPr/>
          <p:nvPr/>
        </p:nvGrpSpPr>
        <p:grpSpPr>
          <a:xfrm>
            <a:off x="3524808" y="9579100"/>
            <a:ext cx="13994265" cy="2074811"/>
            <a:chOff x="3524808" y="9579100"/>
            <a:chExt cx="13994265" cy="2074811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CDBA6E1-2858-624D-884F-75B3F32036C4}"/>
                </a:ext>
              </a:extLst>
            </p:cNvPr>
            <p:cNvSpPr/>
            <p:nvPr/>
          </p:nvSpPr>
          <p:spPr>
            <a:xfrm>
              <a:off x="14466165" y="9579100"/>
              <a:ext cx="3052908" cy="576300"/>
            </a:xfrm>
            <a:prstGeom prst="rect">
              <a:avLst/>
            </a:prstGeom>
            <a:solidFill>
              <a:srgbClr val="FFFF00">
                <a:alpha val="5098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38EC9985-7709-6E43-945E-0979335436D1}"/>
                </a:ext>
              </a:extLst>
            </p:cNvPr>
            <p:cNvSpPr/>
            <p:nvPr/>
          </p:nvSpPr>
          <p:spPr>
            <a:xfrm>
              <a:off x="3524808" y="11077611"/>
              <a:ext cx="569211" cy="576300"/>
            </a:xfrm>
            <a:prstGeom prst="rect">
              <a:avLst/>
            </a:prstGeom>
            <a:solidFill>
              <a:srgbClr val="FFFF00">
                <a:alpha val="5098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985753CC-3A66-B04C-9770-9D4BCF72F3C8}"/>
              </a:ext>
            </a:extLst>
          </p:cNvPr>
          <p:cNvSpPr/>
          <p:nvPr/>
        </p:nvSpPr>
        <p:spPr>
          <a:xfrm>
            <a:off x="4601532" y="10320739"/>
            <a:ext cx="8586518" cy="576300"/>
          </a:xfrm>
          <a:prstGeom prst="rect">
            <a:avLst/>
          </a:prstGeom>
          <a:solidFill>
            <a:srgbClr val="FFFF00">
              <a:alpha val="5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A15960D8-E497-A84A-AAB1-20E234F039AC}"/>
              </a:ext>
            </a:extLst>
          </p:cNvPr>
          <p:cNvGrpSpPr/>
          <p:nvPr/>
        </p:nvGrpSpPr>
        <p:grpSpPr>
          <a:xfrm>
            <a:off x="16727342" y="1436791"/>
            <a:ext cx="5753100" cy="1752600"/>
            <a:chOff x="9312275" y="5981700"/>
            <a:chExt cx="5753100" cy="1752600"/>
          </a:xfrm>
        </p:grpSpPr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D42A9653-58B5-9349-A2EC-886865F071A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312275" y="5981700"/>
              <a:ext cx="5753100" cy="1752600"/>
            </a:xfrm>
            <a:prstGeom prst="rect">
              <a:avLst/>
            </a:prstGeom>
          </p:spPr>
        </p:pic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2F7D8331-2BE2-D440-BE5D-08C499A47CFC}"/>
                </a:ext>
              </a:extLst>
            </p:cNvPr>
            <p:cNvSpPr/>
            <p:nvPr/>
          </p:nvSpPr>
          <p:spPr>
            <a:xfrm>
              <a:off x="11495087" y="6244154"/>
              <a:ext cx="1410422" cy="2341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</p:spTree>
    <p:extLst>
      <p:ext uri="{BB962C8B-B14F-4D97-AF65-F5344CB8AC3E}">
        <p14:creationId xmlns:p14="http://schemas.microsoft.com/office/powerpoint/2010/main" val="2405263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43 0.0044 L -0.10374 -0.14433 " pathEditMode="relative" rAng="0" ptsTypes="AA">
                                      <p:cBhvr>
                                        <p:cTn id="62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119" y="-744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1000" tmFilter="0, 0; .2, .5; .8, .5; 1, 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7" dur="500" autoRev="1" fill="hold"/>
                                        <p:tgtEl>
                                          <p:spTgt spid="2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8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1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  <p:set>
                                      <p:cBhvr>
                                        <p:cTn id="72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3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 tmFilter="0, 0; .2, .5; .8, .5; 1, 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6" dur="250" autoRev="1" fill="hold"/>
                                        <p:tgtEl>
                                          <p:spTgt spid="2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7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 tmFilter="0, 0; .2, .5; .8, .5; 1, 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9" dur="250" autoRev="1" fill="hold"/>
                                        <p:tgtEl>
                                          <p:spTgt spid="2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1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  <p:set>
                                      <p:cBhvr>
                                        <p:cTn id="82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2000"/>
                            </p:stCondLst>
                            <p:childTnLst>
                              <p:par>
                                <p:cTn id="84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2000"/>
                            </p:stCondLst>
                            <p:childTnLst>
                              <p:par>
                                <p:cTn id="8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0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91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9" grpId="0" animBg="1"/>
      <p:bldP spid="19" grpId="1" animBg="1"/>
      <p:bldP spid="23" grpId="0" animBg="1"/>
      <p:bldP spid="23" grpId="1" animBg="1"/>
      <p:bldP spid="20" grpId="0" animBg="1"/>
      <p:bldP spid="20" grpId="1" animBg="1"/>
      <p:bldP spid="26" grpId="0" animBg="1"/>
      <p:bldP spid="26" grpId="1" animBg="1"/>
      <p:bldP spid="26" grpId="2" animBg="1"/>
      <p:bldP spid="27" grpId="0" animBg="1"/>
      <p:bldP spid="27" grpId="1" animBg="1"/>
      <p:bldP spid="3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EF7AB6F-C0D4-0F49-B482-550293AC6C6F}"/>
              </a:ext>
            </a:extLst>
          </p:cNvPr>
          <p:cNvSpPr/>
          <p:nvPr/>
        </p:nvSpPr>
        <p:spPr>
          <a:xfrm>
            <a:off x="3705959" y="4093923"/>
            <a:ext cx="20038944" cy="48050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5882"/>
              </a:lnSpc>
              <a:buClr>
                <a:schemeClr val="dk1"/>
              </a:buClr>
              <a:buSzPct val="25000"/>
            </a:pPr>
            <a:r>
              <a:rPr lang="nb-NO" sz="4000" dirty="0" err="1">
                <a:solidFill>
                  <a:srgbClr val="0600FF"/>
                </a:solidFill>
                <a:latin typeface="Courier" pitchFamily="2" charset="0"/>
                <a:cs typeface="Arial" panose="020B0604020202020204" pitchFamily="34" charset="0"/>
              </a:rPr>
              <a:t>function</a:t>
            </a:r>
            <a:r>
              <a:rPr lang="nb-NO" sz="4000" dirty="0">
                <a:solidFill>
                  <a:srgbClr val="0600FF"/>
                </a:solidFill>
                <a:latin typeface="Courier" pitchFamily="2" charset="0"/>
                <a:cs typeface="Arial" panose="020B0604020202020204" pitchFamily="34" charset="0"/>
              </a:rPr>
              <a:t> </a:t>
            </a:r>
            <a:r>
              <a:rPr lang="nb-NO" sz="4000" b="1" dirty="0" err="1">
                <a:solidFill>
                  <a:schemeClr val="bg2"/>
                </a:solidFill>
                <a:latin typeface="Courier" pitchFamily="2" charset="0"/>
                <a:cs typeface="Arial" panose="020B0604020202020204" pitchFamily="34" charset="0"/>
              </a:rPr>
              <a:t>clickEvent</a:t>
            </a:r>
            <a:r>
              <a:rPr lang="nb-NO" sz="4000" dirty="0">
                <a:solidFill>
                  <a:schemeClr val="bg2"/>
                </a:solidFill>
                <a:latin typeface="Courier" pitchFamily="2" charset="0"/>
                <a:cs typeface="Arial" panose="020B0604020202020204" pitchFamily="34" charset="0"/>
              </a:rPr>
              <a:t>() {</a:t>
            </a:r>
          </a:p>
          <a:p>
            <a:pPr>
              <a:lnSpc>
                <a:spcPct val="155882"/>
              </a:lnSpc>
              <a:buClr>
                <a:schemeClr val="dk1"/>
              </a:buClr>
              <a:buSzPct val="25000"/>
            </a:pPr>
            <a:r>
              <a:rPr lang="nb-NO" sz="4000" dirty="0">
                <a:solidFill>
                  <a:schemeClr val="bg2"/>
                </a:solidFill>
                <a:latin typeface="Courier" pitchFamily="2" charset="0"/>
                <a:cs typeface="Arial" panose="020B0604020202020204" pitchFamily="34" charset="0"/>
              </a:rPr>
              <a:t>	alert(</a:t>
            </a:r>
            <a:r>
              <a:rPr lang="nb-NO" sz="4000" dirty="0">
                <a:solidFill>
                  <a:srgbClr val="C00000"/>
                </a:solidFill>
                <a:latin typeface="Courier" pitchFamily="2" charset="0"/>
                <a:cs typeface="Arial" panose="020B0604020202020204" pitchFamily="34" charset="0"/>
              </a:rPr>
              <a:t>"Du trykket på knappen!"</a:t>
            </a:r>
            <a:r>
              <a:rPr lang="nb-NO" sz="4000" dirty="0">
                <a:solidFill>
                  <a:schemeClr val="bg2"/>
                </a:solidFill>
                <a:latin typeface="Courier" pitchFamily="2" charset="0"/>
                <a:cs typeface="Arial" panose="020B0604020202020204" pitchFamily="34" charset="0"/>
              </a:rPr>
              <a:t>);</a:t>
            </a:r>
          </a:p>
          <a:p>
            <a:pPr>
              <a:lnSpc>
                <a:spcPct val="155882"/>
              </a:lnSpc>
              <a:buClr>
                <a:schemeClr val="dk1"/>
              </a:buClr>
              <a:buSzPct val="25000"/>
            </a:pPr>
            <a:r>
              <a:rPr lang="nb-NO" sz="4000" dirty="0">
                <a:solidFill>
                  <a:schemeClr val="bg2"/>
                </a:solidFill>
                <a:latin typeface="Courier" pitchFamily="2" charset="0"/>
                <a:cs typeface="Arial" panose="020B0604020202020204" pitchFamily="34" charset="0"/>
              </a:rPr>
              <a:t>}</a:t>
            </a:r>
            <a:endParaRPr lang="nb-NO" sz="4000" dirty="0">
              <a:solidFill>
                <a:schemeClr val="accent3">
                  <a:lumMod val="75000"/>
                </a:schemeClr>
              </a:solidFill>
              <a:latin typeface="Courier" pitchFamily="2" charset="0"/>
              <a:cs typeface="Arial" panose="020B0604020202020204" pitchFamily="34" charset="0"/>
            </a:endParaRPr>
          </a:p>
          <a:p>
            <a:pPr>
              <a:lnSpc>
                <a:spcPct val="155882"/>
              </a:lnSpc>
              <a:buClr>
                <a:schemeClr val="dk1"/>
              </a:buClr>
              <a:buSzPct val="25000"/>
            </a:pPr>
            <a:endParaRPr lang="nb-NO" sz="4000" i="1" dirty="0">
              <a:solidFill>
                <a:schemeClr val="accent3">
                  <a:lumMod val="75000"/>
                </a:schemeClr>
              </a:solidFill>
              <a:latin typeface="Courier" pitchFamily="2" charset="0"/>
              <a:cs typeface="Arial" panose="020B0604020202020204" pitchFamily="34" charset="0"/>
            </a:endParaRPr>
          </a:p>
          <a:p>
            <a:pPr>
              <a:lnSpc>
                <a:spcPct val="155882"/>
              </a:lnSpc>
              <a:buClr>
                <a:schemeClr val="dk1"/>
              </a:buClr>
              <a:buSzPct val="25000"/>
            </a:pPr>
            <a:r>
              <a:rPr lang="nb-NO" sz="4000" i="1" dirty="0" err="1">
                <a:solidFill>
                  <a:schemeClr val="accent3">
                    <a:lumMod val="75000"/>
                  </a:schemeClr>
                </a:solidFill>
                <a:latin typeface="Courier" pitchFamily="2" charset="0"/>
                <a:cs typeface="Arial" panose="020B0604020202020204" pitchFamily="34" charset="0"/>
              </a:rPr>
              <a:t>domElement</a:t>
            </a:r>
            <a:r>
              <a:rPr lang="nb-NO" sz="4000" dirty="0" err="1">
                <a:solidFill>
                  <a:schemeClr val="bg2"/>
                </a:solidFill>
                <a:latin typeface="Courier" pitchFamily="2" charset="0"/>
                <a:cs typeface="Arial" panose="020B0604020202020204" pitchFamily="34" charset="0"/>
              </a:rPr>
              <a:t>.addEventListener</a:t>
            </a:r>
            <a:r>
              <a:rPr lang="nb-NO" sz="4000" dirty="0">
                <a:solidFill>
                  <a:schemeClr val="bg2"/>
                </a:solidFill>
                <a:latin typeface="Courier" pitchFamily="2" charset="0"/>
                <a:cs typeface="Arial" panose="020B0604020202020204" pitchFamily="34" charset="0"/>
              </a:rPr>
              <a:t>(</a:t>
            </a:r>
            <a:r>
              <a:rPr lang="nb-NO" sz="4000" dirty="0">
                <a:solidFill>
                  <a:srgbClr val="C00000"/>
                </a:solidFill>
                <a:latin typeface="Courier" pitchFamily="2" charset="0"/>
                <a:cs typeface="Arial" panose="020B0604020202020204" pitchFamily="34" charset="0"/>
              </a:rPr>
              <a:t>"</a:t>
            </a:r>
            <a:r>
              <a:rPr lang="nb-NO" sz="4000" dirty="0" err="1">
                <a:solidFill>
                  <a:srgbClr val="C00000"/>
                </a:solidFill>
                <a:latin typeface="Courier" pitchFamily="2" charset="0"/>
                <a:cs typeface="Arial" panose="020B0604020202020204" pitchFamily="34" charset="0"/>
              </a:rPr>
              <a:t>click</a:t>
            </a:r>
            <a:r>
              <a:rPr lang="nb-NO" sz="4000" dirty="0">
                <a:solidFill>
                  <a:srgbClr val="C00000"/>
                </a:solidFill>
                <a:latin typeface="Courier" pitchFamily="2" charset="0"/>
                <a:cs typeface="Arial" panose="020B0604020202020204" pitchFamily="34" charset="0"/>
              </a:rPr>
              <a:t>"</a:t>
            </a:r>
            <a:r>
              <a:rPr lang="nb-NO" sz="4000" dirty="0">
                <a:solidFill>
                  <a:schemeClr val="bg2"/>
                </a:solidFill>
                <a:latin typeface="Courier" pitchFamily="2" charset="0"/>
                <a:cs typeface="Arial" panose="020B0604020202020204" pitchFamily="34" charset="0"/>
              </a:rPr>
              <a:t>, </a:t>
            </a:r>
            <a:r>
              <a:rPr lang="nb-NO" sz="4000" b="1" dirty="0" err="1">
                <a:solidFill>
                  <a:schemeClr val="bg2"/>
                </a:solidFill>
                <a:latin typeface="Courier" pitchFamily="2" charset="0"/>
                <a:cs typeface="Arial" panose="020B0604020202020204" pitchFamily="34" charset="0"/>
              </a:rPr>
              <a:t>clickEvent</a:t>
            </a:r>
            <a:r>
              <a:rPr lang="nb-NO" sz="4000" dirty="0">
                <a:solidFill>
                  <a:schemeClr val="bg2"/>
                </a:solidFill>
                <a:latin typeface="Courier" pitchFamily="2" charset="0"/>
                <a:cs typeface="Arial" panose="020B0604020202020204" pitchFamily="34" charset="0"/>
              </a:rPr>
              <a:t>);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335C203-6335-2849-8290-D24F43D46C04}"/>
              </a:ext>
            </a:extLst>
          </p:cNvPr>
          <p:cNvGrpSpPr/>
          <p:nvPr/>
        </p:nvGrpSpPr>
        <p:grpSpPr>
          <a:xfrm>
            <a:off x="16459199" y="3756238"/>
            <a:ext cx="7079226" cy="4355375"/>
            <a:chOff x="16459199" y="3756238"/>
            <a:chExt cx="7079226" cy="4355375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014A1C8E-FCD4-2E43-AE8B-9DEDB72C6924}"/>
                </a:ext>
              </a:extLst>
            </p:cNvPr>
            <p:cNvCxnSpPr/>
            <p:nvPr/>
          </p:nvCxnSpPr>
          <p:spPr>
            <a:xfrm flipH="1">
              <a:off x="18140516" y="5840361"/>
              <a:ext cx="973394" cy="2271252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62394B4-FFA0-E841-831C-5AADC44B70DB}"/>
                </a:ext>
              </a:extLst>
            </p:cNvPr>
            <p:cNvSpPr txBox="1"/>
            <p:nvPr/>
          </p:nvSpPr>
          <p:spPr>
            <a:xfrm>
              <a:off x="16459199" y="3756238"/>
              <a:ext cx="7079226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z="3600" dirty="0"/>
                <a:t>Legg merke til at vi ikke bruker parenteser bak funksjonsnavnet!</a:t>
              </a:r>
            </a:p>
            <a:p>
              <a:r>
                <a:rPr lang="nb-NO" sz="3600" i="1" dirty="0"/>
                <a:t>Hva ville skjedd om vi gjorde det?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DFB93E39-37A1-C841-8A23-D190DA7D3183}"/>
              </a:ext>
            </a:extLst>
          </p:cNvPr>
          <p:cNvSpPr txBox="1"/>
          <p:nvPr/>
        </p:nvSpPr>
        <p:spPr>
          <a:xfrm>
            <a:off x="3528979" y="1864669"/>
            <a:ext cx="1219280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4800" b="1" dirty="0"/>
              <a:t>Alternativ måte for sending av funksjon som argument</a:t>
            </a:r>
          </a:p>
        </p:txBody>
      </p:sp>
    </p:spTree>
    <p:extLst>
      <p:ext uri="{BB962C8B-B14F-4D97-AF65-F5344CB8AC3E}">
        <p14:creationId xmlns:p14="http://schemas.microsoft.com/office/powerpoint/2010/main" val="2967435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/>
        </p:nvSpPr>
        <p:spPr>
          <a:xfrm>
            <a:off x="3380289" y="4284686"/>
            <a:ext cx="19022511" cy="6182423"/>
          </a:xfrm>
          <a:prstGeom prst="rect">
            <a:avLst/>
          </a:prstGeom>
          <a:noFill/>
          <a:ln>
            <a:noFill/>
          </a:ln>
        </p:spPr>
        <p:txBody>
          <a:bodyPr lIns="217475" tIns="108725" rIns="217475" bIns="108725" anchor="t" anchorCtr="0">
            <a:noAutofit/>
          </a:bodyPr>
          <a:lstStyle/>
          <a:p>
            <a:pPr lvl="0">
              <a:lnSpc>
                <a:spcPct val="155882"/>
              </a:lnSpc>
              <a:buClr>
                <a:schemeClr val="dk1"/>
              </a:buClr>
              <a:buSzPct val="25000"/>
            </a:pPr>
            <a:r>
              <a:rPr lang="nb-NO" sz="4000" b="1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Kravspesifikasjon:</a:t>
            </a:r>
          </a:p>
          <a:p>
            <a:pPr lvl="0">
              <a:lnSpc>
                <a:spcPct val="155882"/>
              </a:lnSpc>
              <a:buClr>
                <a:schemeClr val="dk1"/>
              </a:buClr>
              <a:buSzPct val="25000"/>
            </a:pPr>
            <a:r>
              <a:rPr lang="nb-NO" sz="4000" dirty="0">
                <a:solidFill>
                  <a:schemeClr val="bg2"/>
                </a:solidFill>
                <a:latin typeface="Arial" panose="020B0604020202020204" pitchFamily="34" charset="0"/>
                <a:ea typeface="Source Sans Pro"/>
                <a:cs typeface="Arial" panose="020B0604020202020204" pitchFamily="34" charset="0"/>
                <a:sym typeface="Source Sans Pro"/>
              </a:rPr>
              <a:t>– Bruker skal kunne skrive inn brukernavn og passord via to </a:t>
            </a:r>
            <a:r>
              <a:rPr lang="nb-NO" sz="4000" dirty="0">
                <a:solidFill>
                  <a:schemeClr val="bg2"/>
                </a:solidFill>
                <a:latin typeface="Courier" pitchFamily="2" charset="0"/>
                <a:ea typeface="Source Sans Pro"/>
                <a:cs typeface="Arial" panose="020B0604020202020204" pitchFamily="34" charset="0"/>
                <a:sym typeface="Source Sans Pro"/>
              </a:rPr>
              <a:t>&lt;input&gt;</a:t>
            </a:r>
            <a:r>
              <a:rPr lang="nb-NO" sz="4000" dirty="0">
                <a:solidFill>
                  <a:schemeClr val="bg2"/>
                </a:solidFill>
                <a:latin typeface="Arial" panose="020B0604020202020204" pitchFamily="34" charset="0"/>
                <a:ea typeface="Source Sans Pro"/>
                <a:cs typeface="Arial" panose="020B0604020202020204" pitchFamily="34" charset="0"/>
                <a:sym typeface="Source Sans Pro"/>
              </a:rPr>
              <a:t>-felt.</a:t>
            </a:r>
          </a:p>
          <a:p>
            <a:pPr lvl="0">
              <a:lnSpc>
                <a:spcPct val="155882"/>
              </a:lnSpc>
              <a:buClr>
                <a:schemeClr val="dk1"/>
              </a:buClr>
              <a:buSzPct val="25000"/>
            </a:pPr>
            <a:r>
              <a:rPr lang="nb-NO" sz="4000" dirty="0">
                <a:solidFill>
                  <a:schemeClr val="bg2"/>
                </a:solidFill>
                <a:latin typeface="Arial" panose="020B0604020202020204" pitchFamily="34" charset="0"/>
                <a:ea typeface="Source Sans Pro"/>
                <a:cs typeface="Arial" panose="020B0604020202020204" pitchFamily="34" charset="0"/>
                <a:sym typeface="Source Sans Pro"/>
              </a:rPr>
              <a:t>– Programmet må utføre en operasjon når bruker trykker knappen "Logg inn".</a:t>
            </a:r>
          </a:p>
          <a:p>
            <a:pPr lvl="0">
              <a:lnSpc>
                <a:spcPct val="155882"/>
              </a:lnSpc>
              <a:buClr>
                <a:schemeClr val="dk1"/>
              </a:buClr>
              <a:buSzPct val="25000"/>
            </a:pPr>
            <a:r>
              <a:rPr lang="nb-NO" sz="4000" dirty="0">
                <a:solidFill>
                  <a:schemeClr val="bg2"/>
                </a:solidFill>
                <a:latin typeface="Arial" panose="020B0604020202020204" pitchFamily="34" charset="0"/>
                <a:ea typeface="Source Sans Pro"/>
                <a:cs typeface="Arial" panose="020B0604020202020204" pitchFamily="34" charset="0"/>
                <a:sym typeface="Source Sans Pro"/>
              </a:rPr>
              <a:t>– Operasjonen som nevnt over er å sjekke om brukernavn og passord stemmer overens med med hardkodede verdier.</a:t>
            </a:r>
            <a:endParaRPr lang="nb-NO" sz="4800" dirty="0">
              <a:solidFill>
                <a:schemeClr val="bg2"/>
              </a:solidFill>
              <a:latin typeface="Courier" pitchFamily="2" charset="0"/>
              <a:ea typeface="Source Sans Pro"/>
              <a:cs typeface="Arial" panose="020B0604020202020204" pitchFamily="34" charset="0"/>
              <a:sym typeface="Source Sans Pro"/>
            </a:endParaRPr>
          </a:p>
          <a:p>
            <a:pPr lvl="0">
              <a:lnSpc>
                <a:spcPct val="155882"/>
              </a:lnSpc>
              <a:buClr>
                <a:schemeClr val="dk1"/>
              </a:buClr>
              <a:buSzPct val="25000"/>
            </a:pPr>
            <a:r>
              <a:rPr lang="nb-NO" sz="4000" dirty="0">
                <a:solidFill>
                  <a:schemeClr val="bg2"/>
                </a:solidFill>
                <a:latin typeface="Arial" panose="020B0604020202020204" pitchFamily="34" charset="0"/>
                <a:ea typeface="Source Sans Pro"/>
                <a:cs typeface="Arial" panose="020B0604020202020204" pitchFamily="34" charset="0"/>
                <a:sym typeface="Source Sans Pro"/>
              </a:rPr>
              <a:t>– Brukeren skal så få presentert resultatet av operasjonen ved bruk av DOM-manipulasjon. "Feil brukernavn/passord" eller "Velkommen, &lt;brukernavn&gt;" skal skrives ut.</a:t>
            </a:r>
            <a:endParaRPr lang="nb-NO" sz="4000" dirty="0">
              <a:solidFill>
                <a:schemeClr val="bg2"/>
              </a:solidFill>
              <a:latin typeface="Courier" pitchFamily="2" charset="0"/>
              <a:ea typeface="Source Sans Pro"/>
              <a:cs typeface="Arial" panose="020B0604020202020204" pitchFamily="34" charset="0"/>
              <a:sym typeface="Source Sans Pro"/>
            </a:endParaRPr>
          </a:p>
        </p:txBody>
      </p:sp>
      <p:sp>
        <p:nvSpPr>
          <p:cNvPr id="56" name="Shape 56"/>
          <p:cNvSpPr/>
          <p:nvPr/>
        </p:nvSpPr>
        <p:spPr>
          <a:xfrm>
            <a:off x="3380288" y="2698119"/>
            <a:ext cx="18280831" cy="94897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lvl="0">
              <a:lnSpc>
                <a:spcPct val="115625"/>
              </a:lnSpc>
              <a:buSzPct val="25000"/>
            </a:pPr>
            <a:r>
              <a:rPr lang="en-US" sz="64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Program 1: </a:t>
            </a:r>
            <a:r>
              <a:rPr lang="en-US" sz="64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Superenkel</a:t>
            </a:r>
            <a:r>
              <a:rPr lang="en-US" sz="64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"</a:t>
            </a:r>
            <a:r>
              <a:rPr lang="en-US" sz="64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innlogging</a:t>
            </a:r>
            <a:r>
              <a:rPr lang="en-US" sz="64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"</a:t>
            </a:r>
            <a:endParaRPr lang="en-US" sz="4400" b="1" i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9" name="Shape 59"/>
          <p:cNvSpPr/>
          <p:nvPr/>
        </p:nvSpPr>
        <p:spPr>
          <a:xfrm>
            <a:off x="10078735" y="3553608"/>
            <a:ext cx="4143985" cy="414398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128" y="0"/>
                </a:moveTo>
                <a:cubicBezTo>
                  <a:pt x="65495" y="11"/>
                  <a:pt x="70858" y="2070"/>
                  <a:pt x="74945" y="6174"/>
                </a:cubicBezTo>
                <a:lnTo>
                  <a:pt x="113889" y="45285"/>
                </a:lnTo>
                <a:cubicBezTo>
                  <a:pt x="122061" y="53493"/>
                  <a:pt x="122033" y="66772"/>
                  <a:pt x="113825" y="74945"/>
                </a:cubicBezTo>
                <a:lnTo>
                  <a:pt x="74714" y="113889"/>
                </a:lnTo>
                <a:cubicBezTo>
                  <a:pt x="66506" y="122061"/>
                  <a:pt x="53227" y="122033"/>
                  <a:pt x="45055" y="113825"/>
                </a:cubicBezTo>
                <a:lnTo>
                  <a:pt x="6110" y="74714"/>
                </a:lnTo>
                <a:cubicBezTo>
                  <a:pt x="-2061" y="66506"/>
                  <a:pt x="-2033" y="53227"/>
                  <a:pt x="6174" y="45055"/>
                </a:cubicBezTo>
                <a:lnTo>
                  <a:pt x="45286" y="6110"/>
                </a:lnTo>
                <a:cubicBezTo>
                  <a:pt x="49389" y="2024"/>
                  <a:pt x="54761" y="-11"/>
                  <a:pt x="60128" y="0"/>
                </a:cubicBez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968928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/>
        </p:nvSpPr>
        <p:spPr>
          <a:xfrm>
            <a:off x="2973889" y="3059865"/>
            <a:ext cx="19022511" cy="1455714"/>
          </a:xfrm>
          <a:prstGeom prst="rect">
            <a:avLst/>
          </a:prstGeom>
          <a:noFill/>
          <a:ln>
            <a:noFill/>
          </a:ln>
        </p:spPr>
        <p:txBody>
          <a:bodyPr lIns="217475" tIns="108725" rIns="217475" bIns="108725" anchor="t" anchorCtr="0">
            <a:noAutofit/>
          </a:bodyPr>
          <a:lstStyle/>
          <a:p>
            <a:pPr lvl="0">
              <a:lnSpc>
                <a:spcPct val="155882"/>
              </a:lnSpc>
              <a:buClr>
                <a:schemeClr val="dk1"/>
              </a:buClr>
              <a:buSzPct val="25000"/>
            </a:pPr>
            <a:r>
              <a:rPr lang="nb-NO" sz="3600" b="1" dirty="0">
                <a:solidFill>
                  <a:schemeClr val="bg2"/>
                </a:solidFill>
                <a:latin typeface="Arial" panose="020B0604020202020204" pitchFamily="34" charset="0"/>
                <a:ea typeface="Source Sans Pro"/>
                <a:cs typeface="Arial" panose="020B0604020202020204" pitchFamily="34" charset="0"/>
                <a:sym typeface="Source Sans Pro"/>
              </a:rPr>
              <a:t>Hente ut verdi fra </a:t>
            </a:r>
            <a:r>
              <a:rPr lang="nb-NO" sz="3600" b="1" dirty="0">
                <a:solidFill>
                  <a:schemeClr val="bg2"/>
                </a:solidFill>
                <a:latin typeface="Courier" pitchFamily="2" charset="0"/>
                <a:ea typeface="Source Sans Pro"/>
                <a:cs typeface="Arial" panose="020B0604020202020204" pitchFamily="34" charset="0"/>
                <a:sym typeface="Source Sans Pro"/>
              </a:rPr>
              <a:t>&lt;input&gt;</a:t>
            </a:r>
            <a:r>
              <a:rPr lang="nb-NO" sz="3600" b="1" dirty="0">
                <a:solidFill>
                  <a:schemeClr val="bg2"/>
                </a:solidFill>
                <a:latin typeface="Arial" panose="020B0604020202020204" pitchFamily="34" charset="0"/>
                <a:ea typeface="Source Sans Pro"/>
                <a:cs typeface="Arial" panose="020B0604020202020204" pitchFamily="34" charset="0"/>
                <a:sym typeface="Source Sans Pro"/>
              </a:rPr>
              <a:t>-felt:   </a:t>
            </a:r>
            <a:r>
              <a:rPr lang="nb-NO" sz="3600" dirty="0">
                <a:solidFill>
                  <a:schemeClr val="bg2"/>
                </a:solidFill>
                <a:latin typeface="Courier" pitchFamily="2" charset="0"/>
                <a:ea typeface="Source Sans Pro"/>
                <a:cs typeface="Arial" panose="020B0604020202020204" pitchFamily="34" charset="0"/>
                <a:sym typeface="Source Sans Pro"/>
                <a:hlinkClick r:id="rId5"/>
              </a:rPr>
              <a:t>.value</a:t>
            </a:r>
            <a:endParaRPr lang="nb-NO" sz="3600" dirty="0">
              <a:solidFill>
                <a:schemeClr val="bg2"/>
              </a:solidFill>
              <a:latin typeface="Courier" pitchFamily="2" charset="0"/>
              <a:ea typeface="Source Sans Pro"/>
              <a:cs typeface="Arial" panose="020B0604020202020204" pitchFamily="34" charset="0"/>
              <a:sym typeface="Source Sans Pro"/>
            </a:endParaRPr>
          </a:p>
        </p:txBody>
      </p:sp>
      <p:sp>
        <p:nvSpPr>
          <p:cNvPr id="56" name="Shape 56"/>
          <p:cNvSpPr/>
          <p:nvPr/>
        </p:nvSpPr>
        <p:spPr>
          <a:xfrm>
            <a:off x="3136448" y="1636399"/>
            <a:ext cx="19022511" cy="94897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lvl="0">
              <a:lnSpc>
                <a:spcPct val="115625"/>
              </a:lnSpc>
              <a:buSzPct val="25000"/>
            </a:pPr>
            <a:r>
              <a:rPr lang="en-US" sz="54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Program 1: </a:t>
            </a:r>
            <a:r>
              <a:rPr lang="en-US" sz="54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Hva</a:t>
            </a:r>
            <a:r>
              <a:rPr lang="en-US" sz="54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54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nytt</a:t>
            </a:r>
            <a:r>
              <a:rPr lang="en-US" sz="54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54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må</a:t>
            </a:r>
            <a:r>
              <a:rPr lang="en-US" sz="54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vi </a:t>
            </a:r>
            <a:r>
              <a:rPr lang="en-US" sz="54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kunne</a:t>
            </a:r>
            <a:r>
              <a:rPr lang="en-US" sz="54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? </a:t>
            </a:r>
            <a:r>
              <a:rPr lang="en-US" sz="5400" dirty="0">
                <a:solidFill>
                  <a:schemeClr val="dk2"/>
                </a:solidFill>
                <a:latin typeface="Courier" pitchFamily="2" charset="0"/>
                <a:ea typeface="Montserrat"/>
                <a:cs typeface="Montserrat"/>
                <a:sym typeface="Montserrat"/>
              </a:rPr>
              <a:t>.value</a:t>
            </a:r>
            <a:endParaRPr lang="en-US" sz="3600" i="1" dirty="0">
              <a:solidFill>
                <a:schemeClr val="dk2"/>
              </a:solidFill>
              <a:latin typeface="Courier" pitchFamily="2" charset="0"/>
              <a:ea typeface="Montserrat"/>
              <a:cs typeface="Montserrat"/>
              <a:sym typeface="Montserrat"/>
            </a:endParaRPr>
          </a:p>
        </p:txBody>
      </p:sp>
      <p:sp>
        <p:nvSpPr>
          <p:cNvPr id="59" name="Shape 59"/>
          <p:cNvSpPr/>
          <p:nvPr/>
        </p:nvSpPr>
        <p:spPr>
          <a:xfrm>
            <a:off x="10078735" y="3553608"/>
            <a:ext cx="4143985" cy="414398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128" y="0"/>
                </a:moveTo>
                <a:cubicBezTo>
                  <a:pt x="65495" y="11"/>
                  <a:pt x="70858" y="2070"/>
                  <a:pt x="74945" y="6174"/>
                </a:cubicBezTo>
                <a:lnTo>
                  <a:pt x="113889" y="45285"/>
                </a:lnTo>
                <a:cubicBezTo>
                  <a:pt x="122061" y="53493"/>
                  <a:pt x="122033" y="66772"/>
                  <a:pt x="113825" y="74945"/>
                </a:cubicBezTo>
                <a:lnTo>
                  <a:pt x="74714" y="113889"/>
                </a:lnTo>
                <a:cubicBezTo>
                  <a:pt x="66506" y="122061"/>
                  <a:pt x="53227" y="122033"/>
                  <a:pt x="45055" y="113825"/>
                </a:cubicBezTo>
                <a:lnTo>
                  <a:pt x="6110" y="74714"/>
                </a:lnTo>
                <a:cubicBezTo>
                  <a:pt x="-2061" y="66506"/>
                  <a:pt x="-2033" y="53227"/>
                  <a:pt x="6174" y="45055"/>
                </a:cubicBezTo>
                <a:lnTo>
                  <a:pt x="45286" y="6110"/>
                </a:lnTo>
                <a:cubicBezTo>
                  <a:pt x="49389" y="2024"/>
                  <a:pt x="54761" y="-11"/>
                  <a:pt x="60128" y="0"/>
                </a:cubicBezTo>
                <a:close/>
              </a:path>
            </a:pathLst>
          </a:custGeom>
          <a:noFill/>
          <a:ln>
            <a:noFill/>
          </a:ln>
        </p:spPr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7CF9FC8-116D-9B40-B8D2-4302652C81E2}"/>
              </a:ext>
            </a:extLst>
          </p:cNvPr>
          <p:cNvSpPr/>
          <p:nvPr/>
        </p:nvSpPr>
        <p:spPr>
          <a:xfrm>
            <a:off x="3278688" y="7697594"/>
            <a:ext cx="20038944" cy="47355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5882"/>
              </a:lnSpc>
              <a:buClr>
                <a:schemeClr val="dk1"/>
              </a:buClr>
              <a:buSzPct val="25000"/>
            </a:pPr>
            <a:r>
              <a:rPr lang="nb-NO" sz="2800" u="sng" dirty="0" err="1">
                <a:solidFill>
                  <a:schemeClr val="bg2"/>
                </a:solidFill>
                <a:latin typeface="Courier" pitchFamily="2" charset="0"/>
                <a:cs typeface="Arial" panose="020B0604020202020204" pitchFamily="34" charset="0"/>
              </a:rPr>
              <a:t>index.js</a:t>
            </a:r>
            <a:endParaRPr lang="nb-NO" sz="2800" u="sng" dirty="0">
              <a:solidFill>
                <a:schemeClr val="bg2"/>
              </a:solidFill>
              <a:latin typeface="Courier" pitchFamily="2" charset="0"/>
              <a:cs typeface="Arial" panose="020B0604020202020204" pitchFamily="34" charset="0"/>
            </a:endParaRPr>
          </a:p>
          <a:p>
            <a:pPr>
              <a:lnSpc>
                <a:spcPct val="155882"/>
              </a:lnSpc>
              <a:buClr>
                <a:schemeClr val="dk1"/>
              </a:buClr>
              <a:buSzPct val="25000"/>
            </a:pPr>
            <a:r>
              <a:rPr lang="nb-NO" sz="2800" dirty="0">
                <a:solidFill>
                  <a:srgbClr val="0600FF"/>
                </a:solidFill>
                <a:latin typeface="Courier" pitchFamily="2" charset="0"/>
                <a:cs typeface="Arial" panose="020B0604020202020204" pitchFamily="34" charset="0"/>
              </a:rPr>
              <a:t>var</a:t>
            </a:r>
            <a:r>
              <a:rPr lang="nb-NO" sz="2800" dirty="0">
                <a:solidFill>
                  <a:schemeClr val="bg2"/>
                </a:solidFill>
                <a:latin typeface="Courier" pitchFamily="2" charset="0"/>
                <a:cs typeface="Arial" panose="020B0604020202020204" pitchFamily="34" charset="0"/>
              </a:rPr>
              <a:t> </a:t>
            </a:r>
            <a:r>
              <a:rPr lang="nb-NO" sz="2800" dirty="0" err="1">
                <a:solidFill>
                  <a:schemeClr val="bg2"/>
                </a:solidFill>
                <a:latin typeface="Courier" pitchFamily="2" charset="0"/>
                <a:cs typeface="Arial" panose="020B0604020202020204" pitchFamily="34" charset="0"/>
              </a:rPr>
              <a:t>inputUserAge</a:t>
            </a:r>
            <a:r>
              <a:rPr lang="nb-NO" sz="2800" dirty="0">
                <a:solidFill>
                  <a:schemeClr val="bg2"/>
                </a:solidFill>
                <a:latin typeface="Courier" pitchFamily="2" charset="0"/>
                <a:cs typeface="Arial" panose="020B0604020202020204" pitchFamily="34" charset="0"/>
              </a:rPr>
              <a:t> =</a:t>
            </a:r>
            <a:r>
              <a:rPr lang="nb-NO" sz="2800" i="1" dirty="0">
                <a:solidFill>
                  <a:schemeClr val="bg2"/>
                </a:solidFill>
                <a:latin typeface="Courier" pitchFamily="2" charset="0"/>
                <a:cs typeface="Arial" panose="020B0604020202020204" pitchFamily="34" charset="0"/>
              </a:rPr>
              <a:t> </a:t>
            </a:r>
            <a:r>
              <a:rPr lang="nb-NO" sz="2800" dirty="0" err="1">
                <a:solidFill>
                  <a:schemeClr val="bg2"/>
                </a:solidFill>
                <a:latin typeface="Courier" pitchFamily="2" charset="0"/>
                <a:cs typeface="Arial" panose="020B0604020202020204" pitchFamily="34" charset="0"/>
              </a:rPr>
              <a:t>document.getElementById</a:t>
            </a:r>
            <a:r>
              <a:rPr lang="nb-NO" sz="2800" dirty="0">
                <a:solidFill>
                  <a:schemeClr val="bg2"/>
                </a:solidFill>
                <a:latin typeface="Courier" pitchFamily="2" charset="0"/>
                <a:cs typeface="Arial" panose="020B0604020202020204" pitchFamily="34" charset="0"/>
              </a:rPr>
              <a:t>(</a:t>
            </a:r>
            <a:r>
              <a:rPr lang="nb-NO" sz="2800" dirty="0">
                <a:solidFill>
                  <a:srgbClr val="C00000"/>
                </a:solidFill>
                <a:latin typeface="Courier" pitchFamily="2" charset="0"/>
                <a:cs typeface="Arial" panose="020B0604020202020204" pitchFamily="34" charset="0"/>
              </a:rPr>
              <a:t>"age"</a:t>
            </a:r>
            <a:r>
              <a:rPr lang="nb-NO" sz="2800" dirty="0">
                <a:solidFill>
                  <a:schemeClr val="bg2"/>
                </a:solidFill>
                <a:latin typeface="Courier" pitchFamily="2" charset="0"/>
                <a:cs typeface="Arial" panose="020B0604020202020204" pitchFamily="34" charset="0"/>
              </a:rPr>
              <a:t>);</a:t>
            </a:r>
            <a:endParaRPr lang="nb-NO" sz="2800" dirty="0">
              <a:solidFill>
                <a:srgbClr val="0600FF"/>
              </a:solidFill>
              <a:latin typeface="Courier" pitchFamily="2" charset="0"/>
              <a:cs typeface="Arial" panose="020B0604020202020204" pitchFamily="34" charset="0"/>
            </a:endParaRPr>
          </a:p>
          <a:p>
            <a:pPr>
              <a:lnSpc>
                <a:spcPct val="155882"/>
              </a:lnSpc>
              <a:buClr>
                <a:schemeClr val="dk1"/>
              </a:buClr>
              <a:buSzPct val="25000"/>
            </a:pPr>
            <a:r>
              <a:rPr lang="nb-NO" sz="2800" dirty="0">
                <a:solidFill>
                  <a:srgbClr val="0600FF"/>
                </a:solidFill>
                <a:latin typeface="Courier" pitchFamily="2" charset="0"/>
                <a:cs typeface="Arial" panose="020B0604020202020204" pitchFamily="34" charset="0"/>
              </a:rPr>
              <a:t>var</a:t>
            </a:r>
            <a:r>
              <a:rPr lang="nb-NO" sz="2800" dirty="0">
                <a:solidFill>
                  <a:schemeClr val="bg2"/>
                </a:solidFill>
                <a:latin typeface="Courier" pitchFamily="2" charset="0"/>
                <a:cs typeface="Arial" panose="020B0604020202020204" pitchFamily="34" charset="0"/>
              </a:rPr>
              <a:t> </a:t>
            </a:r>
            <a:r>
              <a:rPr lang="nb-NO" sz="2800" dirty="0" err="1">
                <a:solidFill>
                  <a:schemeClr val="bg2"/>
                </a:solidFill>
                <a:latin typeface="Courier" pitchFamily="2" charset="0"/>
                <a:cs typeface="Arial" panose="020B0604020202020204" pitchFamily="34" charset="0"/>
              </a:rPr>
              <a:t>btnPressMeElement</a:t>
            </a:r>
            <a:r>
              <a:rPr lang="nb-NO" sz="2800" dirty="0">
                <a:solidFill>
                  <a:schemeClr val="bg2"/>
                </a:solidFill>
                <a:latin typeface="Courier" pitchFamily="2" charset="0"/>
                <a:cs typeface="Arial" panose="020B0604020202020204" pitchFamily="34" charset="0"/>
              </a:rPr>
              <a:t> =</a:t>
            </a:r>
            <a:r>
              <a:rPr lang="nb-NO" sz="2800" i="1" dirty="0">
                <a:solidFill>
                  <a:schemeClr val="bg2"/>
                </a:solidFill>
                <a:latin typeface="Courier" pitchFamily="2" charset="0"/>
                <a:cs typeface="Arial" panose="020B0604020202020204" pitchFamily="34" charset="0"/>
              </a:rPr>
              <a:t> </a:t>
            </a:r>
            <a:r>
              <a:rPr lang="nb-NO" sz="2800" dirty="0" err="1">
                <a:solidFill>
                  <a:schemeClr val="bg2"/>
                </a:solidFill>
                <a:latin typeface="Courier" pitchFamily="2" charset="0"/>
                <a:cs typeface="Arial" panose="020B0604020202020204" pitchFamily="34" charset="0"/>
              </a:rPr>
              <a:t>document.getElementById</a:t>
            </a:r>
            <a:r>
              <a:rPr lang="nb-NO" sz="2800" dirty="0">
                <a:solidFill>
                  <a:schemeClr val="bg2"/>
                </a:solidFill>
                <a:latin typeface="Courier" pitchFamily="2" charset="0"/>
                <a:cs typeface="Arial" panose="020B0604020202020204" pitchFamily="34" charset="0"/>
              </a:rPr>
              <a:t>(</a:t>
            </a:r>
            <a:r>
              <a:rPr lang="nb-NO" sz="2800" dirty="0">
                <a:solidFill>
                  <a:srgbClr val="C00000"/>
                </a:solidFill>
                <a:latin typeface="Courier" pitchFamily="2" charset="0"/>
                <a:cs typeface="Arial" panose="020B0604020202020204" pitchFamily="34" charset="0"/>
              </a:rPr>
              <a:t>"</a:t>
            </a:r>
            <a:r>
              <a:rPr lang="nb-NO" sz="2800" dirty="0" err="1">
                <a:solidFill>
                  <a:srgbClr val="C00000"/>
                </a:solidFill>
                <a:latin typeface="Courier" pitchFamily="2" charset="0"/>
                <a:cs typeface="Arial" panose="020B0604020202020204" pitchFamily="34" charset="0"/>
              </a:rPr>
              <a:t>btnPressMe</a:t>
            </a:r>
            <a:r>
              <a:rPr lang="nb-NO" sz="2800" dirty="0">
                <a:solidFill>
                  <a:srgbClr val="C00000"/>
                </a:solidFill>
                <a:latin typeface="Courier" pitchFamily="2" charset="0"/>
                <a:cs typeface="Arial" panose="020B0604020202020204" pitchFamily="34" charset="0"/>
              </a:rPr>
              <a:t>"</a:t>
            </a:r>
            <a:r>
              <a:rPr lang="nb-NO" sz="2800" dirty="0">
                <a:solidFill>
                  <a:schemeClr val="bg2"/>
                </a:solidFill>
                <a:latin typeface="Courier" pitchFamily="2" charset="0"/>
                <a:cs typeface="Arial" panose="020B0604020202020204" pitchFamily="34" charset="0"/>
              </a:rPr>
              <a:t>);</a:t>
            </a:r>
            <a:endParaRPr lang="nb-NO" sz="2800" dirty="0">
              <a:solidFill>
                <a:schemeClr val="accent3">
                  <a:lumMod val="75000"/>
                </a:schemeClr>
              </a:solidFill>
              <a:latin typeface="Courier" pitchFamily="2" charset="0"/>
              <a:cs typeface="Arial" panose="020B0604020202020204" pitchFamily="34" charset="0"/>
            </a:endParaRPr>
          </a:p>
          <a:p>
            <a:pPr>
              <a:lnSpc>
                <a:spcPct val="155882"/>
              </a:lnSpc>
              <a:buClr>
                <a:schemeClr val="dk1"/>
              </a:buClr>
              <a:buSzPct val="25000"/>
            </a:pPr>
            <a:endParaRPr lang="nb-NO" sz="2800" dirty="0">
              <a:solidFill>
                <a:schemeClr val="bg2"/>
              </a:solidFill>
              <a:latin typeface="Courier" pitchFamily="2" charset="0"/>
              <a:cs typeface="Arial" panose="020B0604020202020204" pitchFamily="34" charset="0"/>
            </a:endParaRPr>
          </a:p>
          <a:p>
            <a:pPr>
              <a:lnSpc>
                <a:spcPct val="155882"/>
              </a:lnSpc>
              <a:buClr>
                <a:schemeClr val="dk1"/>
              </a:buClr>
              <a:buSzPct val="25000"/>
            </a:pPr>
            <a:r>
              <a:rPr lang="nb-NO" sz="2800" dirty="0" err="1">
                <a:solidFill>
                  <a:schemeClr val="bg2"/>
                </a:solidFill>
                <a:latin typeface="Courier" pitchFamily="2" charset="0"/>
                <a:cs typeface="Arial" panose="020B0604020202020204" pitchFamily="34" charset="0"/>
              </a:rPr>
              <a:t>btnPressMeElement.addEventListener</a:t>
            </a:r>
            <a:r>
              <a:rPr lang="nb-NO" sz="2800" dirty="0">
                <a:solidFill>
                  <a:schemeClr val="bg2"/>
                </a:solidFill>
                <a:latin typeface="Courier" pitchFamily="2" charset="0"/>
                <a:cs typeface="Arial" panose="020B0604020202020204" pitchFamily="34" charset="0"/>
              </a:rPr>
              <a:t>(</a:t>
            </a:r>
            <a:r>
              <a:rPr lang="nb-NO" sz="2800" dirty="0">
                <a:solidFill>
                  <a:srgbClr val="C00000"/>
                </a:solidFill>
                <a:latin typeface="Courier" pitchFamily="2" charset="0"/>
                <a:cs typeface="Arial" panose="020B0604020202020204" pitchFamily="34" charset="0"/>
              </a:rPr>
              <a:t>"</a:t>
            </a:r>
            <a:r>
              <a:rPr lang="nb-NO" sz="2800" dirty="0" err="1">
                <a:solidFill>
                  <a:srgbClr val="C00000"/>
                </a:solidFill>
                <a:latin typeface="Courier" pitchFamily="2" charset="0"/>
                <a:cs typeface="Arial" panose="020B0604020202020204" pitchFamily="34" charset="0"/>
              </a:rPr>
              <a:t>click</a:t>
            </a:r>
            <a:r>
              <a:rPr lang="nb-NO" sz="2800" dirty="0">
                <a:solidFill>
                  <a:srgbClr val="C00000"/>
                </a:solidFill>
                <a:latin typeface="Courier" pitchFamily="2" charset="0"/>
                <a:cs typeface="Arial" panose="020B0604020202020204" pitchFamily="34" charset="0"/>
              </a:rPr>
              <a:t>"</a:t>
            </a:r>
            <a:r>
              <a:rPr lang="nb-NO" sz="2800" dirty="0">
                <a:solidFill>
                  <a:schemeClr val="bg2"/>
                </a:solidFill>
                <a:latin typeface="Courier" pitchFamily="2" charset="0"/>
                <a:cs typeface="Arial" panose="020B0604020202020204" pitchFamily="34" charset="0"/>
              </a:rPr>
              <a:t>, </a:t>
            </a:r>
            <a:r>
              <a:rPr lang="nb-NO" sz="2800" dirty="0" err="1">
                <a:solidFill>
                  <a:srgbClr val="0600FF"/>
                </a:solidFill>
                <a:latin typeface="Courier" pitchFamily="2" charset="0"/>
                <a:cs typeface="Arial" panose="020B0604020202020204" pitchFamily="34" charset="0"/>
              </a:rPr>
              <a:t>function</a:t>
            </a:r>
            <a:r>
              <a:rPr lang="nb-NO" sz="2800" dirty="0">
                <a:solidFill>
                  <a:schemeClr val="bg2"/>
                </a:solidFill>
                <a:latin typeface="Courier" pitchFamily="2" charset="0"/>
                <a:cs typeface="Arial" panose="020B0604020202020204" pitchFamily="34" charset="0"/>
              </a:rPr>
              <a:t>() {</a:t>
            </a:r>
          </a:p>
          <a:p>
            <a:pPr>
              <a:lnSpc>
                <a:spcPct val="155882"/>
              </a:lnSpc>
              <a:buClr>
                <a:schemeClr val="dk1"/>
              </a:buClr>
              <a:buSzPct val="25000"/>
            </a:pPr>
            <a:r>
              <a:rPr lang="nb-NO" sz="2800" dirty="0">
                <a:solidFill>
                  <a:schemeClr val="bg2"/>
                </a:solidFill>
                <a:latin typeface="Courier" pitchFamily="2" charset="0"/>
                <a:cs typeface="Arial" panose="020B0604020202020204" pitchFamily="34" charset="0"/>
              </a:rPr>
              <a:t>	alert(</a:t>
            </a:r>
            <a:r>
              <a:rPr lang="nb-NO" sz="2800" dirty="0">
                <a:solidFill>
                  <a:srgbClr val="C00000"/>
                </a:solidFill>
                <a:latin typeface="Courier" pitchFamily="2" charset="0"/>
                <a:cs typeface="Arial" panose="020B0604020202020204" pitchFamily="34" charset="0"/>
              </a:rPr>
              <a:t>"Du er "</a:t>
            </a:r>
            <a:r>
              <a:rPr lang="nb-NO" sz="2800" dirty="0">
                <a:solidFill>
                  <a:schemeClr val="bg2"/>
                </a:solidFill>
                <a:latin typeface="Courier" pitchFamily="2" charset="0"/>
                <a:cs typeface="Arial" panose="020B0604020202020204" pitchFamily="34" charset="0"/>
              </a:rPr>
              <a:t> + </a:t>
            </a:r>
            <a:r>
              <a:rPr lang="nb-NO" sz="2800" dirty="0" err="1">
                <a:solidFill>
                  <a:schemeClr val="bg2"/>
                </a:solidFill>
                <a:latin typeface="Courier" pitchFamily="2" charset="0"/>
                <a:cs typeface="Arial" panose="020B0604020202020204" pitchFamily="34" charset="0"/>
              </a:rPr>
              <a:t>inputUserAge</a:t>
            </a:r>
            <a:r>
              <a:rPr lang="nb-NO" sz="2800" b="1" dirty="0" err="1">
                <a:solidFill>
                  <a:schemeClr val="bg2"/>
                </a:solidFill>
                <a:latin typeface="Courier" pitchFamily="2" charset="0"/>
                <a:cs typeface="Arial" panose="020B0604020202020204" pitchFamily="34" charset="0"/>
              </a:rPr>
              <a:t>.value</a:t>
            </a:r>
            <a:r>
              <a:rPr lang="nb-NO" sz="2800" dirty="0">
                <a:solidFill>
                  <a:schemeClr val="bg2"/>
                </a:solidFill>
                <a:latin typeface="Courier" pitchFamily="2" charset="0"/>
                <a:cs typeface="Arial" panose="020B0604020202020204" pitchFamily="34" charset="0"/>
              </a:rPr>
              <a:t> + </a:t>
            </a:r>
            <a:r>
              <a:rPr lang="nb-NO" sz="2800" dirty="0">
                <a:solidFill>
                  <a:srgbClr val="C00000"/>
                </a:solidFill>
                <a:latin typeface="Courier" pitchFamily="2" charset="0"/>
                <a:cs typeface="Arial" panose="020B0604020202020204" pitchFamily="34" charset="0"/>
              </a:rPr>
              <a:t>" år gammel!"</a:t>
            </a:r>
            <a:r>
              <a:rPr lang="nb-NO" sz="2800" dirty="0">
                <a:solidFill>
                  <a:schemeClr val="bg2"/>
                </a:solidFill>
                <a:latin typeface="Courier" pitchFamily="2" charset="0"/>
                <a:cs typeface="Arial" panose="020B0604020202020204" pitchFamily="34" charset="0"/>
              </a:rPr>
              <a:t>);</a:t>
            </a:r>
          </a:p>
          <a:p>
            <a:pPr>
              <a:lnSpc>
                <a:spcPct val="155882"/>
              </a:lnSpc>
              <a:buClr>
                <a:schemeClr val="dk1"/>
              </a:buClr>
              <a:buSzPct val="25000"/>
            </a:pPr>
            <a:r>
              <a:rPr lang="nb-NO" sz="2800" dirty="0">
                <a:solidFill>
                  <a:schemeClr val="bg2"/>
                </a:solidFill>
                <a:latin typeface="Courier" pitchFamily="2" charset="0"/>
                <a:cs typeface="Arial" panose="020B0604020202020204" pitchFamily="34" charset="0"/>
              </a:rPr>
              <a:t>});</a:t>
            </a:r>
          </a:p>
        </p:txBody>
      </p:sp>
      <p:sp>
        <p:nvSpPr>
          <p:cNvPr id="13" name="Shape 54">
            <a:extLst>
              <a:ext uri="{FF2B5EF4-FFF2-40B4-BE49-F238E27FC236}">
                <a16:creationId xmlns:a16="http://schemas.microsoft.com/office/drawing/2014/main" id="{33321165-5072-4A4D-A2B5-468001347944}"/>
              </a:ext>
            </a:extLst>
          </p:cNvPr>
          <p:cNvSpPr txBox="1"/>
          <p:nvPr/>
        </p:nvSpPr>
        <p:spPr>
          <a:xfrm>
            <a:off x="3136448" y="4306441"/>
            <a:ext cx="20705838" cy="3151000"/>
          </a:xfrm>
          <a:prstGeom prst="rect">
            <a:avLst/>
          </a:prstGeom>
          <a:noFill/>
          <a:ln>
            <a:noFill/>
          </a:ln>
        </p:spPr>
        <p:txBody>
          <a:bodyPr lIns="217475" tIns="108725" rIns="217475" bIns="108725" anchor="t" anchorCtr="0">
            <a:noAutofit/>
          </a:bodyPr>
          <a:lstStyle/>
          <a:p>
            <a:pPr>
              <a:lnSpc>
                <a:spcPct val="155882"/>
              </a:lnSpc>
              <a:buClr>
                <a:schemeClr val="dk1"/>
              </a:buClr>
              <a:buSzPct val="25000"/>
            </a:pPr>
            <a:r>
              <a:rPr lang="nb-NO" sz="2800" u="sng" dirty="0" err="1">
                <a:solidFill>
                  <a:schemeClr val="bg2"/>
                </a:solidFill>
                <a:latin typeface="Courier" pitchFamily="2" charset="0"/>
                <a:cs typeface="Arial" panose="020B0604020202020204" pitchFamily="34" charset="0"/>
              </a:rPr>
              <a:t>index.html</a:t>
            </a:r>
            <a:r>
              <a:rPr lang="nb-NO" sz="2800" u="sng" dirty="0">
                <a:solidFill>
                  <a:schemeClr val="bg2"/>
                </a:solidFill>
                <a:latin typeface="Courier" pitchFamily="2" charset="0"/>
                <a:cs typeface="Arial" panose="020B0604020202020204" pitchFamily="34" charset="0"/>
              </a:rPr>
              <a:t> </a:t>
            </a:r>
            <a:r>
              <a:rPr lang="nb-NO" sz="2800" i="1" u="sng" dirty="0">
                <a:solidFill>
                  <a:schemeClr val="bg2"/>
                </a:solidFill>
                <a:latin typeface="Courier" pitchFamily="2" charset="0"/>
                <a:cs typeface="Arial" panose="020B0604020202020204" pitchFamily="34" charset="0"/>
              </a:rPr>
              <a:t>(utdrag)</a:t>
            </a:r>
          </a:p>
          <a:p>
            <a:pPr>
              <a:lnSpc>
                <a:spcPct val="155882"/>
              </a:lnSpc>
              <a:buClr>
                <a:schemeClr val="dk1"/>
              </a:buClr>
              <a:buSzPct val="25000"/>
            </a:pPr>
            <a:r>
              <a:rPr lang="nb-NO" sz="2800" dirty="0">
                <a:solidFill>
                  <a:srgbClr val="0070C0"/>
                </a:solidFill>
                <a:latin typeface="Courier" pitchFamily="2" charset="0"/>
                <a:cs typeface="Arial" panose="020B0604020202020204" pitchFamily="34" charset="0"/>
              </a:rPr>
              <a:t>&lt;input </a:t>
            </a:r>
            <a:r>
              <a:rPr lang="nb-NO" sz="2800" dirty="0">
                <a:solidFill>
                  <a:schemeClr val="bg2"/>
                </a:solidFill>
                <a:latin typeface="Courier" pitchFamily="2" charset="0"/>
                <a:cs typeface="Arial" panose="020B0604020202020204" pitchFamily="34" charset="0"/>
              </a:rPr>
              <a:t>id="age" placeholder="Skriv inn alder" </a:t>
            </a:r>
            <a:r>
              <a:rPr lang="nb-NO" sz="2800" dirty="0">
                <a:solidFill>
                  <a:srgbClr val="0070C0"/>
                </a:solidFill>
                <a:latin typeface="Courier" pitchFamily="2" charset="0"/>
                <a:cs typeface="Arial" panose="020B0604020202020204" pitchFamily="34" charset="0"/>
              </a:rPr>
              <a:t>/&gt;</a:t>
            </a:r>
          </a:p>
          <a:p>
            <a:pPr>
              <a:lnSpc>
                <a:spcPct val="155882"/>
              </a:lnSpc>
              <a:buClr>
                <a:schemeClr val="dk1"/>
              </a:buClr>
              <a:buSzPct val="25000"/>
            </a:pPr>
            <a:r>
              <a:rPr lang="nb-NO" sz="2800" dirty="0">
                <a:solidFill>
                  <a:srgbClr val="0070C0"/>
                </a:solidFill>
                <a:latin typeface="Courier" pitchFamily="2" charset="0"/>
                <a:cs typeface="Arial" panose="020B0604020202020204" pitchFamily="34" charset="0"/>
              </a:rPr>
              <a:t>&lt;</a:t>
            </a:r>
            <a:r>
              <a:rPr lang="nb-NO" sz="2800" dirty="0" err="1">
                <a:solidFill>
                  <a:srgbClr val="0070C0"/>
                </a:solidFill>
                <a:latin typeface="Courier" pitchFamily="2" charset="0"/>
                <a:cs typeface="Arial" panose="020B0604020202020204" pitchFamily="34" charset="0"/>
              </a:rPr>
              <a:t>button</a:t>
            </a:r>
            <a:r>
              <a:rPr lang="nb-NO" sz="2800" dirty="0">
                <a:solidFill>
                  <a:srgbClr val="0070C0"/>
                </a:solidFill>
                <a:latin typeface="Courier" pitchFamily="2" charset="0"/>
                <a:cs typeface="Arial" panose="020B0604020202020204" pitchFamily="34" charset="0"/>
              </a:rPr>
              <a:t> </a:t>
            </a:r>
            <a:r>
              <a:rPr lang="nb-NO" sz="2800" dirty="0">
                <a:solidFill>
                  <a:schemeClr val="bg2"/>
                </a:solidFill>
                <a:latin typeface="Courier" pitchFamily="2" charset="0"/>
                <a:cs typeface="Arial" panose="020B0604020202020204" pitchFamily="34" charset="0"/>
              </a:rPr>
              <a:t>id="</a:t>
            </a:r>
            <a:r>
              <a:rPr lang="nb-NO" sz="2800" dirty="0" err="1">
                <a:solidFill>
                  <a:schemeClr val="bg2"/>
                </a:solidFill>
                <a:latin typeface="Courier" pitchFamily="2" charset="0"/>
                <a:cs typeface="Arial" panose="020B0604020202020204" pitchFamily="34" charset="0"/>
              </a:rPr>
              <a:t>btnPressMe</a:t>
            </a:r>
            <a:r>
              <a:rPr lang="nb-NO" sz="2800" dirty="0">
                <a:solidFill>
                  <a:schemeClr val="bg2"/>
                </a:solidFill>
                <a:latin typeface="Courier" pitchFamily="2" charset="0"/>
                <a:cs typeface="Arial" panose="020B0604020202020204" pitchFamily="34" charset="0"/>
              </a:rPr>
              <a:t>"</a:t>
            </a:r>
            <a:r>
              <a:rPr lang="nb-NO" sz="2800" dirty="0">
                <a:solidFill>
                  <a:srgbClr val="0070C0"/>
                </a:solidFill>
                <a:latin typeface="Courier" pitchFamily="2" charset="0"/>
                <a:cs typeface="Arial" panose="020B0604020202020204" pitchFamily="34" charset="0"/>
              </a:rPr>
              <a:t>&gt;</a:t>
            </a:r>
            <a:r>
              <a:rPr lang="nb-NO" sz="2800" dirty="0">
                <a:solidFill>
                  <a:schemeClr val="bg2"/>
                </a:solidFill>
                <a:latin typeface="Courier" pitchFamily="2" charset="0"/>
                <a:cs typeface="Arial" panose="020B0604020202020204" pitchFamily="34" charset="0"/>
              </a:rPr>
              <a:t>Trykk meg!</a:t>
            </a:r>
            <a:r>
              <a:rPr lang="nb-NO" sz="2800" dirty="0">
                <a:solidFill>
                  <a:srgbClr val="0070C0"/>
                </a:solidFill>
                <a:latin typeface="Courier" pitchFamily="2" charset="0"/>
                <a:cs typeface="Arial" panose="020B0604020202020204" pitchFamily="34" charset="0"/>
              </a:rPr>
              <a:t>&lt;/</a:t>
            </a:r>
            <a:r>
              <a:rPr lang="nb-NO" sz="2800" dirty="0" err="1">
                <a:solidFill>
                  <a:srgbClr val="0070C0"/>
                </a:solidFill>
                <a:latin typeface="Courier" pitchFamily="2" charset="0"/>
                <a:cs typeface="Arial" panose="020B0604020202020204" pitchFamily="34" charset="0"/>
              </a:rPr>
              <a:t>button</a:t>
            </a:r>
            <a:r>
              <a:rPr lang="nb-NO" sz="2800" dirty="0">
                <a:solidFill>
                  <a:srgbClr val="0070C0"/>
                </a:solidFill>
                <a:latin typeface="Courier" pitchFamily="2" charset="0"/>
                <a:cs typeface="Arial" panose="020B0604020202020204" pitchFamily="34" charset="0"/>
              </a:rPr>
              <a:t>&gt;</a:t>
            </a:r>
          </a:p>
          <a:p>
            <a:pPr>
              <a:lnSpc>
                <a:spcPct val="155882"/>
              </a:lnSpc>
              <a:buClr>
                <a:schemeClr val="dk1"/>
              </a:buClr>
              <a:buSzPct val="25000"/>
            </a:pPr>
            <a:r>
              <a:rPr lang="nb-NO" sz="2800" dirty="0">
                <a:solidFill>
                  <a:srgbClr val="0070C0"/>
                </a:solidFill>
                <a:latin typeface="Courier" pitchFamily="2" charset="0"/>
                <a:cs typeface="Arial" panose="020B0604020202020204" pitchFamily="34" charset="0"/>
              </a:rPr>
              <a:t>&lt;script </a:t>
            </a:r>
            <a:r>
              <a:rPr lang="nb-NO" sz="2800" dirty="0" err="1">
                <a:solidFill>
                  <a:schemeClr val="accent4">
                    <a:lumMod val="25000"/>
                  </a:schemeClr>
                </a:solidFill>
                <a:latin typeface="Courier" pitchFamily="2" charset="0"/>
                <a:cs typeface="Arial" panose="020B0604020202020204" pitchFamily="34" charset="0"/>
              </a:rPr>
              <a:t>src</a:t>
            </a:r>
            <a:r>
              <a:rPr lang="nb-NO" sz="2800" dirty="0">
                <a:solidFill>
                  <a:schemeClr val="accent4">
                    <a:lumMod val="25000"/>
                  </a:schemeClr>
                </a:solidFill>
                <a:latin typeface="Courier" pitchFamily="2" charset="0"/>
                <a:cs typeface="Arial" panose="020B0604020202020204" pitchFamily="34" charset="0"/>
              </a:rPr>
              <a:t>=</a:t>
            </a:r>
            <a:r>
              <a:rPr lang="nb-NO" sz="2800" dirty="0">
                <a:solidFill>
                  <a:schemeClr val="bg2"/>
                </a:solidFill>
                <a:latin typeface="Courier" pitchFamily="2" charset="0"/>
                <a:cs typeface="Arial" panose="020B0604020202020204" pitchFamily="34" charset="0"/>
              </a:rPr>
              <a:t>"</a:t>
            </a:r>
            <a:r>
              <a:rPr lang="nb-NO" sz="2800" dirty="0" err="1">
                <a:solidFill>
                  <a:schemeClr val="bg2"/>
                </a:solidFill>
                <a:latin typeface="Courier" pitchFamily="2" charset="0"/>
                <a:cs typeface="Arial" panose="020B0604020202020204" pitchFamily="34" charset="0"/>
              </a:rPr>
              <a:t>index.js</a:t>
            </a:r>
            <a:r>
              <a:rPr lang="nb-NO" sz="2800" dirty="0">
                <a:solidFill>
                  <a:schemeClr val="bg2"/>
                </a:solidFill>
                <a:latin typeface="Courier" pitchFamily="2" charset="0"/>
                <a:cs typeface="Arial" panose="020B0604020202020204" pitchFamily="34" charset="0"/>
              </a:rPr>
              <a:t>"</a:t>
            </a:r>
            <a:r>
              <a:rPr lang="nb-NO" sz="2800" dirty="0">
                <a:solidFill>
                  <a:srgbClr val="0070C0"/>
                </a:solidFill>
                <a:latin typeface="Courier" pitchFamily="2" charset="0"/>
                <a:cs typeface="Arial" panose="020B0604020202020204" pitchFamily="34" charset="0"/>
              </a:rPr>
              <a:t>&gt;&lt;/script&gt;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5FD6DEA-8B2E-3249-9D66-A14F99BEED2F}"/>
              </a:ext>
            </a:extLst>
          </p:cNvPr>
          <p:cNvGrpSpPr/>
          <p:nvPr/>
        </p:nvGrpSpPr>
        <p:grpSpPr>
          <a:xfrm>
            <a:off x="13784857" y="5150150"/>
            <a:ext cx="9278342" cy="2307291"/>
            <a:chOff x="13784857" y="5150150"/>
            <a:chExt cx="9278342" cy="230729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36327E8-3F98-3F4F-9A68-FB79B795472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6525874" y="5150150"/>
              <a:ext cx="6537325" cy="2307291"/>
            </a:xfrm>
            <a:prstGeom prst="rect">
              <a:avLst/>
            </a:prstGeom>
          </p:spPr>
        </p:pic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77CFD650-B472-334E-873D-009F7054BF66}"/>
                </a:ext>
              </a:extLst>
            </p:cNvPr>
            <p:cNvCxnSpPr>
              <a:cxnSpLocks/>
            </p:cNvCxnSpPr>
            <p:nvPr/>
          </p:nvCxnSpPr>
          <p:spPr>
            <a:xfrm>
              <a:off x="13784857" y="5939022"/>
              <a:ext cx="2511783" cy="908818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" name="value_property">
            <a:hlinkClick r:id="" action="ppaction://media"/>
            <a:extLst>
              <a:ext uri="{FF2B5EF4-FFF2-40B4-BE49-F238E27FC236}">
                <a16:creationId xmlns:a16="http://schemas.microsoft.com/office/drawing/2014/main" id="{E3973F15-0D5C-D545-8C74-2FB5F0CA76E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8115359" y="1298188"/>
            <a:ext cx="5726927" cy="3228674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FF8AD2F6-C21C-034D-ACF6-91C9F9347BEE}"/>
              </a:ext>
            </a:extLst>
          </p:cNvPr>
          <p:cNvGrpSpPr/>
          <p:nvPr/>
        </p:nvGrpSpPr>
        <p:grpSpPr>
          <a:xfrm>
            <a:off x="5628641" y="5288732"/>
            <a:ext cx="7852181" cy="3675758"/>
            <a:chOff x="5628641" y="5288732"/>
            <a:chExt cx="7852181" cy="3675758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A0BAA90-135C-DF4F-9B10-48A6463131E7}"/>
                </a:ext>
              </a:extLst>
            </p:cNvPr>
            <p:cNvSpPr/>
            <p:nvPr/>
          </p:nvSpPr>
          <p:spPr>
            <a:xfrm>
              <a:off x="5628641" y="5288732"/>
              <a:ext cx="853439" cy="325217"/>
            </a:xfrm>
            <a:prstGeom prst="rect">
              <a:avLst/>
            </a:prstGeom>
            <a:solidFill>
              <a:srgbClr val="FFFF00">
                <a:alpha val="5098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FF611AC4-05BB-0F4C-8F6C-701EB8EFA807}"/>
                </a:ext>
              </a:extLst>
            </p:cNvPr>
            <p:cNvSpPr/>
            <p:nvPr/>
          </p:nvSpPr>
          <p:spPr>
            <a:xfrm>
              <a:off x="12627383" y="8639273"/>
              <a:ext cx="853439" cy="325217"/>
            </a:xfrm>
            <a:prstGeom prst="rect">
              <a:avLst/>
            </a:prstGeom>
            <a:solidFill>
              <a:srgbClr val="FFFF00">
                <a:alpha val="5098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677A57D-17BD-684A-91C8-E28B9B409B62}"/>
              </a:ext>
            </a:extLst>
          </p:cNvPr>
          <p:cNvGrpSpPr/>
          <p:nvPr/>
        </p:nvGrpSpPr>
        <p:grpSpPr>
          <a:xfrm>
            <a:off x="5860058" y="5939023"/>
            <a:ext cx="10111462" cy="3692657"/>
            <a:chOff x="5628641" y="5288733"/>
            <a:chExt cx="10111462" cy="3692657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78700D9-3235-4649-BD4A-C907BB933FEF}"/>
                </a:ext>
              </a:extLst>
            </p:cNvPr>
            <p:cNvSpPr/>
            <p:nvPr/>
          </p:nvSpPr>
          <p:spPr>
            <a:xfrm>
              <a:off x="5628641" y="5288733"/>
              <a:ext cx="2144757" cy="297622"/>
            </a:xfrm>
            <a:prstGeom prst="rect">
              <a:avLst/>
            </a:prstGeom>
            <a:solidFill>
              <a:srgbClr val="FFFF00">
                <a:alpha val="5098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E53D22E7-2934-0749-8B04-38F18518D088}"/>
                </a:ext>
              </a:extLst>
            </p:cNvPr>
            <p:cNvSpPr/>
            <p:nvPr/>
          </p:nvSpPr>
          <p:spPr>
            <a:xfrm>
              <a:off x="13501142" y="8605760"/>
              <a:ext cx="2238961" cy="375630"/>
            </a:xfrm>
            <a:prstGeom prst="rect">
              <a:avLst/>
            </a:prstGeom>
            <a:solidFill>
              <a:srgbClr val="FFFF00">
                <a:alpha val="5098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7A69EAD-2ACF-294F-BCA5-A652E0AF82B9}"/>
              </a:ext>
            </a:extLst>
          </p:cNvPr>
          <p:cNvGrpSpPr/>
          <p:nvPr/>
        </p:nvGrpSpPr>
        <p:grpSpPr>
          <a:xfrm>
            <a:off x="3319328" y="9209788"/>
            <a:ext cx="4463232" cy="1783332"/>
            <a:chOff x="4207392" y="6048094"/>
            <a:chExt cx="4463232" cy="1783332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A78B6B3-E43E-FD4E-B0CB-08A079B0C684}"/>
                </a:ext>
              </a:extLst>
            </p:cNvPr>
            <p:cNvSpPr/>
            <p:nvPr/>
          </p:nvSpPr>
          <p:spPr>
            <a:xfrm>
              <a:off x="5129754" y="6048094"/>
              <a:ext cx="3540870" cy="421892"/>
            </a:xfrm>
            <a:prstGeom prst="rect">
              <a:avLst/>
            </a:prstGeom>
            <a:solidFill>
              <a:srgbClr val="FFFF00">
                <a:alpha val="5098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50564667-536D-2A4A-9A20-42C2DB571B83}"/>
                </a:ext>
              </a:extLst>
            </p:cNvPr>
            <p:cNvSpPr/>
            <p:nvPr/>
          </p:nvSpPr>
          <p:spPr>
            <a:xfrm>
              <a:off x="4207392" y="7488160"/>
              <a:ext cx="3606646" cy="343266"/>
            </a:xfrm>
            <a:prstGeom prst="rect">
              <a:avLst/>
            </a:prstGeom>
            <a:solidFill>
              <a:srgbClr val="FFFF00">
                <a:alpha val="5098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1322D8B-7F85-3145-AAFB-0277050EF1A0}"/>
              </a:ext>
            </a:extLst>
          </p:cNvPr>
          <p:cNvGrpSpPr/>
          <p:nvPr/>
        </p:nvGrpSpPr>
        <p:grpSpPr>
          <a:xfrm>
            <a:off x="4180727" y="8566209"/>
            <a:ext cx="7516832" cy="3031304"/>
            <a:chOff x="889250" y="4800122"/>
            <a:chExt cx="6924788" cy="3031304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CC737935-A413-2B41-8070-3866D21AA3A5}"/>
                </a:ext>
              </a:extLst>
            </p:cNvPr>
            <p:cNvSpPr/>
            <p:nvPr/>
          </p:nvSpPr>
          <p:spPr>
            <a:xfrm>
              <a:off x="889250" y="4800122"/>
              <a:ext cx="2472863" cy="398281"/>
            </a:xfrm>
            <a:prstGeom prst="rect">
              <a:avLst/>
            </a:prstGeom>
            <a:solidFill>
              <a:srgbClr val="FFFF00">
                <a:alpha val="5098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45ECD85-358A-EC42-9C1A-2077B4B85BC5}"/>
                </a:ext>
              </a:extLst>
            </p:cNvPr>
            <p:cNvSpPr/>
            <p:nvPr/>
          </p:nvSpPr>
          <p:spPr>
            <a:xfrm>
              <a:off x="4207392" y="7488160"/>
              <a:ext cx="3606646" cy="343266"/>
            </a:xfrm>
            <a:prstGeom prst="rect">
              <a:avLst/>
            </a:prstGeom>
            <a:solidFill>
              <a:srgbClr val="FFFF00">
                <a:alpha val="5098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</p:spTree>
    <p:extLst>
      <p:ext uri="{BB962C8B-B14F-4D97-AF65-F5344CB8AC3E}">
        <p14:creationId xmlns:p14="http://schemas.microsoft.com/office/powerpoint/2010/main" val="3865390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2925E-6 -4.25926E-6 L -0.21464 0.22061 " pathEditMode="relative" rAng="0" ptsTypes="AA">
                                      <p:cBhvr>
                                        <p:cTn id="84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732" y="11030"/>
                                    </p:animMotion>
                                  </p:childTnLst>
                                </p:cTn>
                              </p:par>
                              <p:par>
                                <p:cTn id="8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6" dur="2000" fill="hold"/>
                                        <p:tgtEl>
                                          <p:spTgt spid="1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0" dur="1500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95" dur="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6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97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8" fill="hold">
                      <p:stCondLst>
                        <p:cond delay="0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01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/>
          <p:nvPr/>
        </p:nvSpPr>
        <p:spPr>
          <a:xfrm>
            <a:off x="10078735" y="3553608"/>
            <a:ext cx="4143985" cy="414398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128" y="0"/>
                </a:moveTo>
                <a:cubicBezTo>
                  <a:pt x="65495" y="11"/>
                  <a:pt x="70858" y="2070"/>
                  <a:pt x="74945" y="6174"/>
                </a:cubicBezTo>
                <a:lnTo>
                  <a:pt x="113889" y="45285"/>
                </a:lnTo>
                <a:cubicBezTo>
                  <a:pt x="122061" y="53493"/>
                  <a:pt x="122033" y="66772"/>
                  <a:pt x="113825" y="74945"/>
                </a:cubicBezTo>
                <a:lnTo>
                  <a:pt x="74714" y="113889"/>
                </a:lnTo>
                <a:cubicBezTo>
                  <a:pt x="66506" y="122061"/>
                  <a:pt x="53227" y="122033"/>
                  <a:pt x="45055" y="113825"/>
                </a:cubicBezTo>
                <a:lnTo>
                  <a:pt x="6110" y="74714"/>
                </a:lnTo>
                <a:cubicBezTo>
                  <a:pt x="-2061" y="66506"/>
                  <a:pt x="-2033" y="53227"/>
                  <a:pt x="6174" y="45055"/>
                </a:cubicBezTo>
                <a:lnTo>
                  <a:pt x="45286" y="6110"/>
                </a:lnTo>
                <a:cubicBezTo>
                  <a:pt x="49389" y="2024"/>
                  <a:pt x="54761" y="-11"/>
                  <a:pt x="60128" y="0"/>
                </a:cubicBezTo>
                <a:close/>
              </a:path>
            </a:pathLst>
          </a:custGeom>
          <a:noFill/>
          <a:ln>
            <a:noFill/>
          </a:ln>
        </p:spPr>
      </p:sp>
      <p:sp>
        <p:nvSpPr>
          <p:cNvPr id="56" name="Shape 56"/>
          <p:cNvSpPr/>
          <p:nvPr/>
        </p:nvSpPr>
        <p:spPr>
          <a:xfrm>
            <a:off x="4595371" y="5625601"/>
            <a:ext cx="15110711" cy="94897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15625"/>
              </a:lnSpc>
              <a:spcBef>
                <a:spcPts val="0"/>
              </a:spcBef>
              <a:buSzPct val="25000"/>
              <a:buNone/>
            </a:pPr>
            <a:r>
              <a:rPr lang="nb-NO" sz="64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DOM-manipulasjon av </a:t>
            </a:r>
            <a:r>
              <a:rPr lang="nb-NO" sz="6400" b="1" dirty="0">
                <a:solidFill>
                  <a:srgbClr val="00B050"/>
                </a:solidFill>
                <a:latin typeface="Montserrat"/>
                <a:ea typeface="Montserrat"/>
                <a:cs typeface="Montserrat"/>
                <a:sym typeface="Montserrat"/>
              </a:rPr>
              <a:t>stil</a:t>
            </a:r>
            <a:r>
              <a:rPr lang="nb-NO" sz="6400" b="1" dirty="0">
                <a:solidFill>
                  <a:srgbClr val="7030A0"/>
                </a:solidFill>
                <a:latin typeface="Montserrat"/>
                <a:ea typeface="Montserrat"/>
                <a:cs typeface="Montserrat"/>
                <a:sym typeface="Montserrat"/>
              </a:rPr>
              <a:t>setting</a:t>
            </a:r>
            <a:endParaRPr lang="nb-NO" sz="4400" b="1" i="1" dirty="0">
              <a:solidFill>
                <a:srgbClr val="7030A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3192310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86000"/>
            <a:lum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harpenSoften amount="-38000"/>
                    </a14:imgEffect>
                    <a14:imgEffect>
                      <a14:brightnessContrast bright="-52000" contrast="8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/>
          <p:nvPr/>
        </p:nvSpPr>
        <p:spPr>
          <a:xfrm>
            <a:off x="10522912" y="7739308"/>
            <a:ext cx="12231579" cy="272894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rtl="0">
              <a:lnSpc>
                <a:spcPct val="105416"/>
              </a:lnSpc>
              <a:spcBef>
                <a:spcPts val="0"/>
              </a:spcBef>
              <a:buSzPct val="25000"/>
              <a:buNone/>
            </a:pPr>
            <a:r>
              <a:rPr lang="en-US" sz="4800" b="1" dirty="0" err="1">
                <a:solidFill>
                  <a:schemeClr val="tx2"/>
                </a:solidFill>
                <a:latin typeface="Montserrat"/>
                <a:ea typeface="Montserrat"/>
                <a:cs typeface="Montserrat"/>
                <a:sym typeface="Montserrat"/>
              </a:rPr>
              <a:t>Introduksjon</a:t>
            </a:r>
            <a:r>
              <a:rPr lang="en-US" sz="4800" b="1" dirty="0">
                <a:solidFill>
                  <a:schemeClr val="tx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4800" b="1" dirty="0" err="1">
                <a:solidFill>
                  <a:schemeClr val="tx2"/>
                </a:solidFill>
                <a:latin typeface="Montserrat"/>
                <a:ea typeface="Montserrat"/>
                <a:cs typeface="Montserrat"/>
                <a:sym typeface="Montserrat"/>
              </a:rPr>
              <a:t>til</a:t>
            </a:r>
            <a:r>
              <a:rPr lang="en-US" sz="4800" b="1" dirty="0">
                <a:solidFill>
                  <a:schemeClr val="tx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4800" b="1" dirty="0" err="1">
                <a:solidFill>
                  <a:schemeClr val="tx2"/>
                </a:solidFill>
                <a:latin typeface="Montserrat"/>
                <a:ea typeface="Montserrat"/>
                <a:cs typeface="Montserrat"/>
                <a:sym typeface="Montserrat"/>
              </a:rPr>
              <a:t>Programmering</a:t>
            </a:r>
            <a:endParaRPr lang="en-US" sz="4800" b="1" dirty="0">
              <a:solidFill>
                <a:schemeClr val="tx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rtl="0">
              <a:lnSpc>
                <a:spcPct val="140555"/>
              </a:lnSpc>
              <a:spcBef>
                <a:spcPts val="0"/>
              </a:spcBef>
              <a:buSzPct val="25000"/>
              <a:buNone/>
            </a:pPr>
            <a:r>
              <a:rPr lang="en-US" sz="3600" dirty="0" err="1">
                <a:solidFill>
                  <a:schemeClr val="tx2"/>
                </a:solidFill>
                <a:latin typeface="Montserrat"/>
                <a:ea typeface="Montserrat"/>
                <a:cs typeface="Montserrat"/>
                <a:sym typeface="Montserrat"/>
              </a:rPr>
              <a:t>Forelesning</a:t>
            </a:r>
            <a:r>
              <a:rPr lang="en-US" sz="3600" dirty="0">
                <a:solidFill>
                  <a:schemeClr val="tx2"/>
                </a:solidFill>
                <a:latin typeface="Montserrat"/>
                <a:ea typeface="Montserrat"/>
                <a:cs typeface="Montserrat"/>
                <a:sym typeface="Montserrat"/>
              </a:rPr>
              <a:t> 11: JavaScript for Web – del 2</a:t>
            </a:r>
          </a:p>
          <a:p>
            <a:pPr marL="0" marR="0" lvl="0" indent="0" rtl="0">
              <a:lnSpc>
                <a:spcPct val="140555"/>
              </a:lnSpc>
              <a:spcBef>
                <a:spcPts val="0"/>
              </a:spcBef>
              <a:buSzPct val="25000"/>
              <a:buNone/>
            </a:pPr>
            <a:endParaRPr lang="en-US" sz="3600" dirty="0">
              <a:solidFill>
                <a:schemeClr val="tx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rtl="0">
              <a:lnSpc>
                <a:spcPct val="140555"/>
              </a:lnSpc>
              <a:spcBef>
                <a:spcPts val="0"/>
              </a:spcBef>
              <a:buSzPct val="25000"/>
              <a:buNone/>
            </a:pPr>
            <a:r>
              <a:rPr lang="en-US" sz="2000" dirty="0" err="1">
                <a:solidFill>
                  <a:schemeClr val="tx2"/>
                </a:solidFill>
                <a:latin typeface="Montserrat"/>
                <a:ea typeface="Montserrat"/>
                <a:cs typeface="Montserrat"/>
                <a:sym typeface="Montserrat"/>
              </a:rPr>
              <a:t>Foreleser</a:t>
            </a:r>
            <a:r>
              <a:rPr lang="en-US" sz="2000" dirty="0">
                <a:solidFill>
                  <a:schemeClr val="tx2"/>
                </a:solidFill>
                <a:latin typeface="Montserrat"/>
                <a:ea typeface="Montserrat"/>
                <a:cs typeface="Montserrat"/>
                <a:sym typeface="Montserrat"/>
              </a:rPr>
              <a:t>: Andreas Biørn-Hansen</a:t>
            </a:r>
          </a:p>
        </p:txBody>
      </p:sp>
      <p:sp>
        <p:nvSpPr>
          <p:cNvPr id="31" name="Shape 31"/>
          <p:cNvSpPr txBox="1"/>
          <p:nvPr/>
        </p:nvSpPr>
        <p:spPr>
          <a:xfrm>
            <a:off x="9572434" y="4742916"/>
            <a:ext cx="9351669" cy="24776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5500" dirty="0">
                <a:solidFill>
                  <a:schemeClr val="tx2"/>
                </a:solidFill>
                <a:latin typeface="Montserrat"/>
                <a:ea typeface="Montserrat"/>
                <a:cs typeface="Montserrat"/>
                <a:sym typeface="Montserrat"/>
              </a:rPr>
              <a:t>PGR102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8B29660-081A-164A-A533-26C0CE4EED6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2435"/>
          <a:stretch/>
        </p:blipFill>
        <p:spPr>
          <a:xfrm>
            <a:off x="3990706" y="4640828"/>
            <a:ext cx="4595258" cy="495140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798ED2B-F587-1E4F-B01D-713604EC8E9D}"/>
              </a:ext>
            </a:extLst>
          </p:cNvPr>
          <p:cNvSpPr/>
          <p:nvPr/>
        </p:nvSpPr>
        <p:spPr>
          <a:xfrm>
            <a:off x="231825" y="13175250"/>
            <a:ext cx="31614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dirty="0">
                <a:solidFill>
                  <a:schemeClr val="tx2"/>
                </a:solidFill>
              </a:rPr>
              <a:t>Photo by </a:t>
            </a:r>
            <a:r>
              <a:rPr lang="nb-NO" dirty="0">
                <a:solidFill>
                  <a:schemeClr val="tx2"/>
                </a:solidFill>
                <a:hlinkClick r:id="rId5"/>
              </a:rPr>
              <a:t>Markus Spiske</a:t>
            </a:r>
            <a:r>
              <a:rPr lang="nb-NO" dirty="0">
                <a:solidFill>
                  <a:schemeClr val="tx2"/>
                </a:solidFill>
              </a:rPr>
              <a:t> </a:t>
            </a:r>
            <a:r>
              <a:rPr lang="nb-NO" dirty="0" err="1">
                <a:solidFill>
                  <a:schemeClr val="tx2"/>
                </a:solidFill>
              </a:rPr>
              <a:t>on</a:t>
            </a:r>
            <a:r>
              <a:rPr lang="nb-NO" dirty="0">
                <a:solidFill>
                  <a:schemeClr val="tx2"/>
                </a:solidFill>
              </a:rPr>
              <a:t> </a:t>
            </a:r>
            <a:r>
              <a:rPr lang="nb-NO" dirty="0">
                <a:solidFill>
                  <a:schemeClr val="tx2"/>
                </a:solidFill>
                <a:hlinkClick r:id="rId6"/>
              </a:rPr>
              <a:t>Unsplash</a:t>
            </a:r>
            <a:endParaRPr lang="nb-NO" sz="1200" dirty="0">
              <a:solidFill>
                <a:schemeClr val="tx2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76E03E4-0710-554C-89F2-6AE424F763B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harpenSoften amount="100000"/>
                    </a14:imgEffect>
                    <a14:imgEffect>
                      <a14:colorTemperature colorTemp="5037"/>
                    </a14:imgEffect>
                    <a14:imgEffect>
                      <a14:saturation sat="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37200"/>
          <a:stretch/>
        </p:blipFill>
        <p:spPr>
          <a:xfrm>
            <a:off x="1518424" y="340117"/>
            <a:ext cx="1445081" cy="9313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04E9110-F59E-604F-BC08-6D82D49EF7F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bright="100000" contrast="100000"/>
                    </a14:imgEffect>
                  </a14:imgLayer>
                </a14:imgProps>
              </a:ext>
            </a:extLst>
          </a:blip>
          <a:srcRect l="-6029" t="-7084" r="63544" b="281"/>
          <a:stretch/>
        </p:blipFill>
        <p:spPr>
          <a:xfrm>
            <a:off x="1021468" y="434051"/>
            <a:ext cx="457200" cy="465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2440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54">
            <a:extLst>
              <a:ext uri="{FF2B5EF4-FFF2-40B4-BE49-F238E27FC236}">
                <a16:creationId xmlns:a16="http://schemas.microsoft.com/office/drawing/2014/main" id="{488B4D11-7AFC-E94B-B164-5D71F63E84DF}"/>
              </a:ext>
            </a:extLst>
          </p:cNvPr>
          <p:cNvSpPr txBox="1"/>
          <p:nvPr/>
        </p:nvSpPr>
        <p:spPr>
          <a:xfrm>
            <a:off x="3380289" y="2314088"/>
            <a:ext cx="20353471" cy="10203032"/>
          </a:xfrm>
          <a:prstGeom prst="rect">
            <a:avLst/>
          </a:prstGeom>
          <a:noFill/>
          <a:ln>
            <a:noFill/>
          </a:ln>
        </p:spPr>
        <p:txBody>
          <a:bodyPr lIns="217475" tIns="108725" rIns="217475" bIns="108725" anchor="t" anchorCtr="0">
            <a:noAutofit/>
          </a:bodyPr>
          <a:lstStyle/>
          <a:p>
            <a:pPr lvl="0">
              <a:lnSpc>
                <a:spcPct val="155882"/>
              </a:lnSpc>
              <a:buClr>
                <a:schemeClr val="dk1"/>
              </a:buClr>
              <a:buSzPct val="25000"/>
            </a:pPr>
            <a:r>
              <a:rPr lang="nb-NO" sz="4800" b="1" dirty="0"/>
              <a:t>Nettsider </a:t>
            </a:r>
            <a:r>
              <a:rPr lang="nb-NO" sz="4800" b="1" dirty="0" err="1"/>
              <a:t>stilsettes</a:t>
            </a:r>
            <a:r>
              <a:rPr lang="nb-NO" sz="4800" b="1" dirty="0"/>
              <a:t> primært med bruk av CSS </a:t>
            </a:r>
            <a:r>
              <a:rPr lang="nb-NO" sz="4800" b="1" i="1" dirty="0"/>
              <a:t>(</a:t>
            </a:r>
            <a:r>
              <a:rPr lang="nb-NO" sz="4800" b="1" i="1" dirty="0" err="1"/>
              <a:t>Cascading</a:t>
            </a:r>
            <a:r>
              <a:rPr lang="nb-NO" sz="4800" b="1" i="1" dirty="0"/>
              <a:t> Style </a:t>
            </a:r>
            <a:r>
              <a:rPr lang="nb-NO" sz="4800" b="1" i="1" dirty="0" err="1"/>
              <a:t>Sheets</a:t>
            </a:r>
            <a:r>
              <a:rPr lang="nb-NO" sz="4800" b="1" i="1" dirty="0"/>
              <a:t>)</a:t>
            </a:r>
            <a:endParaRPr lang="nb-NO" sz="4800" b="1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lnSpc>
                <a:spcPct val="155882"/>
              </a:lnSpc>
              <a:buClr>
                <a:schemeClr val="dk1"/>
              </a:buClr>
              <a:buSzPct val="25000"/>
            </a:pPr>
            <a:r>
              <a:rPr lang="nb-NO" sz="40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Tenker du kanskje "hva betyr egentlig ordet </a:t>
            </a:r>
            <a:r>
              <a:rPr lang="nb-NO" sz="4000" i="1" dirty="0" err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Cascading</a:t>
            </a:r>
            <a:r>
              <a:rPr lang="nb-NO" sz="40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?"</a:t>
            </a:r>
          </a:p>
          <a:p>
            <a:pPr lvl="0">
              <a:lnSpc>
                <a:spcPct val="155882"/>
              </a:lnSpc>
              <a:buClr>
                <a:schemeClr val="dk1"/>
              </a:buClr>
              <a:buSzPct val="25000"/>
            </a:pPr>
            <a:endParaRPr lang="nb-NO" sz="3200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lnSpc>
                <a:spcPct val="155882"/>
              </a:lnSpc>
              <a:buClr>
                <a:schemeClr val="dk1"/>
              </a:buClr>
              <a:buSzPct val="25000"/>
            </a:pPr>
            <a:r>
              <a:rPr lang="nb-NO" sz="3200" i="1" dirty="0">
                <a:solidFill>
                  <a:schemeClr val="accent3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  <a:r>
              <a:rPr lang="nb-NO" sz="3200" i="1" dirty="0" err="1">
                <a:solidFill>
                  <a:schemeClr val="accent3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When</a:t>
            </a:r>
            <a:r>
              <a:rPr lang="nb-NO" sz="3200" i="1" dirty="0">
                <a:solidFill>
                  <a:schemeClr val="accent3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more </a:t>
            </a:r>
            <a:r>
              <a:rPr lang="nb-NO" sz="3200" i="1" dirty="0" err="1">
                <a:solidFill>
                  <a:schemeClr val="accent3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</a:t>
            </a:r>
            <a:r>
              <a:rPr lang="nb-NO" sz="3200" i="1" dirty="0">
                <a:solidFill>
                  <a:schemeClr val="accent3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b-NO" sz="3200" i="1" dirty="0" err="1">
                <a:solidFill>
                  <a:schemeClr val="accent3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one</a:t>
            </a:r>
            <a:r>
              <a:rPr lang="nb-NO" sz="3200" i="1" dirty="0">
                <a:solidFill>
                  <a:schemeClr val="accent3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style </a:t>
            </a:r>
            <a:r>
              <a:rPr lang="nb-NO" sz="3200" i="1" dirty="0" err="1">
                <a:solidFill>
                  <a:schemeClr val="accent3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sheet</a:t>
            </a:r>
            <a:r>
              <a:rPr lang="nb-NO" sz="3200" i="1" dirty="0">
                <a:solidFill>
                  <a:schemeClr val="accent3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b-NO" sz="3200" i="1" dirty="0" err="1">
                <a:solidFill>
                  <a:schemeClr val="accent3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declarations</a:t>
            </a:r>
            <a:r>
              <a:rPr lang="nb-NO" sz="3200" i="1" dirty="0">
                <a:solidFill>
                  <a:schemeClr val="accent3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b-NO" sz="3200" i="1" dirty="0" err="1">
                <a:solidFill>
                  <a:schemeClr val="accent3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are</a:t>
            </a:r>
            <a:r>
              <a:rPr lang="nb-NO" sz="3200" i="1" dirty="0">
                <a:solidFill>
                  <a:schemeClr val="accent3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b-NO" sz="3200" i="1" dirty="0" err="1">
                <a:solidFill>
                  <a:schemeClr val="accent3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trying</a:t>
            </a:r>
            <a:r>
              <a:rPr lang="nb-NO" sz="3200" i="1" dirty="0">
                <a:solidFill>
                  <a:schemeClr val="accent3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to </a:t>
            </a:r>
            <a:r>
              <a:rPr lang="nb-NO" sz="3200" i="1" dirty="0" err="1">
                <a:solidFill>
                  <a:schemeClr val="accent3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</a:t>
            </a:r>
            <a:r>
              <a:rPr lang="nb-NO" sz="3200" i="1" dirty="0">
                <a:solidFill>
                  <a:schemeClr val="accent3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nb-NO" sz="3200" i="1" dirty="0" err="1">
                <a:solidFill>
                  <a:schemeClr val="accent3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particular</a:t>
            </a:r>
            <a:r>
              <a:rPr lang="nb-NO" sz="3200" i="1" dirty="0">
                <a:solidFill>
                  <a:schemeClr val="accent3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b-NO" sz="3200" i="1" dirty="0" err="1">
                <a:solidFill>
                  <a:schemeClr val="accent3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property</a:t>
            </a:r>
            <a:r>
              <a:rPr lang="nb-NO" sz="3200" i="1" dirty="0">
                <a:solidFill>
                  <a:schemeClr val="accent3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b-NO" sz="3200" i="1" dirty="0" err="1">
                <a:solidFill>
                  <a:schemeClr val="accent3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value</a:t>
            </a:r>
            <a:r>
              <a:rPr lang="nb-NO" sz="3200" i="1" dirty="0">
                <a:solidFill>
                  <a:schemeClr val="accent3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b-NO" sz="3200" i="1" dirty="0" err="1">
                <a:solidFill>
                  <a:schemeClr val="accent3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</a:t>
            </a:r>
            <a:r>
              <a:rPr lang="nb-NO" sz="3200" i="1" dirty="0">
                <a:solidFill>
                  <a:schemeClr val="accent3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nb-NO" sz="3200" i="1" dirty="0" err="1">
                <a:solidFill>
                  <a:schemeClr val="accent3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specific</a:t>
            </a:r>
            <a:r>
              <a:rPr lang="nb-NO" sz="3200" i="1" dirty="0">
                <a:solidFill>
                  <a:schemeClr val="accent3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element, </a:t>
            </a:r>
            <a:r>
              <a:rPr lang="nb-NO" sz="3200" i="1" dirty="0" err="1">
                <a:solidFill>
                  <a:schemeClr val="accent3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nb-NO" sz="3200" i="1" dirty="0">
                <a:solidFill>
                  <a:schemeClr val="accent3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b-NO" sz="3200" i="1" dirty="0" err="1">
                <a:solidFill>
                  <a:schemeClr val="accent3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cascading</a:t>
            </a:r>
            <a:r>
              <a:rPr lang="nb-NO" sz="3200" i="1" dirty="0">
                <a:solidFill>
                  <a:schemeClr val="accent3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b-NO" sz="3200" i="1" dirty="0" err="1">
                <a:solidFill>
                  <a:schemeClr val="accent3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mechanism</a:t>
            </a:r>
            <a:r>
              <a:rPr lang="nb-NO" sz="3200" i="1" dirty="0">
                <a:solidFill>
                  <a:schemeClr val="accent3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b-NO" sz="3200" i="1" dirty="0" err="1">
                <a:solidFill>
                  <a:schemeClr val="accent3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will</a:t>
            </a:r>
            <a:r>
              <a:rPr lang="nb-NO" sz="3200" i="1" dirty="0">
                <a:solidFill>
                  <a:schemeClr val="accent3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b-NO" sz="3200" i="1" dirty="0" err="1">
                <a:solidFill>
                  <a:schemeClr val="accent3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pick</a:t>
            </a:r>
            <a:r>
              <a:rPr lang="nb-NO" sz="3200" i="1" dirty="0">
                <a:solidFill>
                  <a:schemeClr val="accent3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b-NO" sz="3200" i="1" dirty="0" err="1">
                <a:solidFill>
                  <a:schemeClr val="accent3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one</a:t>
            </a:r>
            <a:r>
              <a:rPr lang="nb-NO" sz="3200" i="1" dirty="0">
                <a:solidFill>
                  <a:schemeClr val="accent3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b-NO" sz="3200" i="1" dirty="0" err="1">
                <a:solidFill>
                  <a:schemeClr val="accent3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winning</a:t>
            </a:r>
            <a:r>
              <a:rPr lang="nb-NO" sz="3200" i="1" dirty="0">
                <a:solidFill>
                  <a:schemeClr val="accent3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b-NO" sz="3200" i="1" dirty="0" err="1">
                <a:solidFill>
                  <a:schemeClr val="accent3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declaration</a:t>
            </a:r>
            <a:r>
              <a:rPr lang="nb-NO" sz="3200" i="1" dirty="0">
                <a:solidFill>
                  <a:schemeClr val="accent3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The </a:t>
            </a:r>
            <a:r>
              <a:rPr lang="nb-NO" sz="3200" i="1" dirty="0" err="1">
                <a:solidFill>
                  <a:schemeClr val="accent3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winning</a:t>
            </a:r>
            <a:r>
              <a:rPr lang="nb-NO" sz="3200" i="1" dirty="0">
                <a:solidFill>
                  <a:schemeClr val="accent3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b-NO" sz="3200" i="1" dirty="0" err="1">
                <a:solidFill>
                  <a:schemeClr val="accent3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declaration</a:t>
            </a:r>
            <a:r>
              <a:rPr lang="nb-NO" sz="3200" i="1" dirty="0">
                <a:solidFill>
                  <a:schemeClr val="accent3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b-NO" sz="3200" i="1" dirty="0" err="1">
                <a:solidFill>
                  <a:schemeClr val="accent3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will</a:t>
            </a:r>
            <a:r>
              <a:rPr lang="nb-NO" sz="3200" i="1" dirty="0">
                <a:solidFill>
                  <a:schemeClr val="accent3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be given full </a:t>
            </a:r>
            <a:r>
              <a:rPr lang="nb-NO" sz="3200" i="1" dirty="0" err="1">
                <a:solidFill>
                  <a:schemeClr val="accent3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control</a:t>
            </a:r>
            <a:r>
              <a:rPr lang="nb-NO" sz="3200" i="1" dirty="0">
                <a:solidFill>
                  <a:schemeClr val="accent3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b-NO" sz="3200" i="1" dirty="0" err="1">
                <a:solidFill>
                  <a:schemeClr val="accent3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nb-NO" sz="3200" i="1" dirty="0">
                <a:solidFill>
                  <a:schemeClr val="accent3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b-NO" sz="3200" i="1" dirty="0" err="1">
                <a:solidFill>
                  <a:schemeClr val="accent3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nb-NO" sz="3200" i="1" dirty="0">
                <a:solidFill>
                  <a:schemeClr val="accent3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b-NO" sz="3200" i="1" dirty="0" err="1">
                <a:solidFill>
                  <a:schemeClr val="accent3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value</a:t>
            </a:r>
            <a:r>
              <a:rPr lang="nb-NO" sz="3200" i="1" dirty="0">
                <a:solidFill>
                  <a:schemeClr val="accent3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nb-NO" sz="3200" i="1" dirty="0" err="1">
                <a:solidFill>
                  <a:schemeClr val="accent3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</a:t>
            </a:r>
            <a:r>
              <a:rPr lang="nb-NO" sz="3200" i="1" dirty="0">
                <a:solidFill>
                  <a:schemeClr val="accent3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nb-NO" sz="3200" i="1" dirty="0" err="1">
                <a:solidFill>
                  <a:schemeClr val="accent3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Whenever</a:t>
            </a:r>
            <a:r>
              <a:rPr lang="nb-NO" sz="3200" i="1" dirty="0">
                <a:solidFill>
                  <a:schemeClr val="accent3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nb-NO" sz="3200" i="1" dirty="0" err="1">
                <a:solidFill>
                  <a:schemeClr val="accent3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conflict</a:t>
            </a:r>
            <a:r>
              <a:rPr lang="nb-NO" sz="3200" i="1" dirty="0">
                <a:solidFill>
                  <a:schemeClr val="accent3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b-NO" sz="3200" i="1" dirty="0" err="1">
                <a:solidFill>
                  <a:schemeClr val="accent3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between</a:t>
            </a:r>
            <a:r>
              <a:rPr lang="nb-NO" sz="3200" i="1" dirty="0">
                <a:solidFill>
                  <a:schemeClr val="accent3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b-NO" sz="3200" i="1" dirty="0" err="1">
                <a:solidFill>
                  <a:schemeClr val="accent3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declarations</a:t>
            </a:r>
            <a:r>
              <a:rPr lang="nb-NO" sz="3200" i="1" dirty="0">
                <a:solidFill>
                  <a:schemeClr val="accent3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is </a:t>
            </a:r>
            <a:r>
              <a:rPr lang="nb-NO" sz="3200" i="1" dirty="0" err="1">
                <a:solidFill>
                  <a:schemeClr val="accent3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detected</a:t>
            </a:r>
            <a:r>
              <a:rPr lang="nb-NO" sz="3200" i="1" dirty="0">
                <a:solidFill>
                  <a:schemeClr val="accent3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nb-NO" sz="3200" i="1" dirty="0" err="1">
                <a:solidFill>
                  <a:schemeClr val="accent3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nb-NO" sz="3200" i="1" dirty="0">
                <a:solidFill>
                  <a:schemeClr val="accent3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b-NO" sz="3200" i="1" dirty="0" err="1">
                <a:solidFill>
                  <a:schemeClr val="accent3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winning</a:t>
            </a:r>
            <a:r>
              <a:rPr lang="nb-NO" sz="3200" i="1" dirty="0">
                <a:solidFill>
                  <a:schemeClr val="accent3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b-NO" sz="3200" i="1" dirty="0" err="1">
                <a:solidFill>
                  <a:schemeClr val="accent3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declaration</a:t>
            </a:r>
            <a:r>
              <a:rPr lang="nb-NO" sz="3200" i="1" dirty="0">
                <a:solidFill>
                  <a:schemeClr val="accent3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is </a:t>
            </a:r>
            <a:r>
              <a:rPr lang="nb-NO" sz="3200" i="1" dirty="0" err="1">
                <a:solidFill>
                  <a:schemeClr val="accent3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found</a:t>
            </a:r>
            <a:r>
              <a:rPr lang="nb-NO" sz="3200" i="1" dirty="0">
                <a:solidFill>
                  <a:schemeClr val="accent3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by </a:t>
            </a:r>
            <a:r>
              <a:rPr lang="nb-NO" sz="3200" i="1" dirty="0" err="1">
                <a:solidFill>
                  <a:schemeClr val="accent3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comparing</a:t>
            </a:r>
            <a:r>
              <a:rPr lang="nb-NO" sz="3200" i="1" dirty="0">
                <a:solidFill>
                  <a:schemeClr val="accent3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b-NO" sz="3200" i="1" dirty="0" err="1">
                <a:solidFill>
                  <a:schemeClr val="accent3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three</a:t>
            </a:r>
            <a:r>
              <a:rPr lang="nb-NO" sz="3200" i="1" dirty="0">
                <a:solidFill>
                  <a:schemeClr val="accent3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b-NO" sz="3200" i="1" dirty="0" err="1">
                <a:solidFill>
                  <a:schemeClr val="accent3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factors</a:t>
            </a:r>
            <a:r>
              <a:rPr lang="nb-NO" sz="3200" i="1" dirty="0">
                <a:solidFill>
                  <a:schemeClr val="accent3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nb-NO" sz="3200" i="1" dirty="0" err="1">
                <a:solidFill>
                  <a:schemeClr val="accent3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nb-NO" sz="3200" i="1" dirty="0">
                <a:solidFill>
                  <a:schemeClr val="accent3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b-NO" sz="3200" i="1" dirty="0" err="1">
                <a:solidFill>
                  <a:schemeClr val="accent3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origin</a:t>
            </a:r>
            <a:r>
              <a:rPr lang="nb-NO" sz="3200" i="1" dirty="0">
                <a:solidFill>
                  <a:schemeClr val="accent3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nb-NO" sz="3200" i="1" dirty="0" err="1">
                <a:solidFill>
                  <a:schemeClr val="accent3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specificity</a:t>
            </a:r>
            <a:r>
              <a:rPr lang="nb-NO" sz="3200" i="1" dirty="0">
                <a:solidFill>
                  <a:schemeClr val="accent3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and order </a:t>
            </a:r>
            <a:r>
              <a:rPr lang="nb-NO" sz="3200" i="1" dirty="0" err="1">
                <a:solidFill>
                  <a:schemeClr val="accent3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nb-NO" sz="3200" i="1" dirty="0">
                <a:solidFill>
                  <a:schemeClr val="accent3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b-NO" sz="3200" i="1" dirty="0" err="1">
                <a:solidFill>
                  <a:schemeClr val="accent3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appearence</a:t>
            </a:r>
            <a:r>
              <a:rPr lang="nb-NO" sz="3200" i="1" dirty="0">
                <a:solidFill>
                  <a:schemeClr val="accent3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nb-NO" sz="3200" i="1" dirty="0" err="1">
                <a:solidFill>
                  <a:schemeClr val="accent3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nb-NO" sz="3200" i="1" dirty="0">
                <a:solidFill>
                  <a:schemeClr val="accent3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style </a:t>
            </a:r>
            <a:r>
              <a:rPr lang="nb-NO" sz="3200" i="1" dirty="0" err="1">
                <a:solidFill>
                  <a:schemeClr val="accent3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sheet</a:t>
            </a:r>
            <a:r>
              <a:rPr lang="nb-NO" sz="3200" i="1" dirty="0">
                <a:solidFill>
                  <a:schemeClr val="accent3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."</a:t>
            </a:r>
          </a:p>
          <a:p>
            <a:pPr lvl="0">
              <a:lnSpc>
                <a:spcPct val="155882"/>
              </a:lnSpc>
              <a:buClr>
                <a:schemeClr val="dk1"/>
              </a:buClr>
              <a:buSzPct val="25000"/>
            </a:pPr>
            <a:r>
              <a:rPr lang="nb-NO" sz="18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Lie, Håkon W. - </a:t>
            </a:r>
            <a:r>
              <a:rPr lang="nb-NO" sz="18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https://www.wiumlie.no/2006/phd/#h-289</a:t>
            </a:r>
            <a:r>
              <a:rPr lang="nb-NO" sz="18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</a:p>
          <a:p>
            <a:pPr lvl="0">
              <a:lnSpc>
                <a:spcPct val="155882"/>
              </a:lnSpc>
              <a:buClr>
                <a:schemeClr val="dk1"/>
              </a:buClr>
              <a:buSzPct val="25000"/>
            </a:pPr>
            <a:endParaRPr lang="nb-NO" sz="1800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3837799-EF8F-734E-A872-4F16A8146E37}"/>
              </a:ext>
            </a:extLst>
          </p:cNvPr>
          <p:cNvSpPr/>
          <p:nvPr/>
        </p:nvSpPr>
        <p:spPr>
          <a:xfrm>
            <a:off x="3380289" y="10317452"/>
            <a:ext cx="16756831" cy="20225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5882"/>
              </a:lnSpc>
              <a:buClr>
                <a:schemeClr val="dk1"/>
              </a:buClr>
              <a:buSzPct val="25000"/>
            </a:pPr>
            <a:r>
              <a:rPr lang="nb-NO" sz="2800" b="1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TL;DR: </a:t>
            </a:r>
            <a:r>
              <a:rPr lang="nb-NO" sz="2800" dirty="0" err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Cascading</a:t>
            </a:r>
            <a:r>
              <a:rPr lang="nb-NO" sz="28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er en mekanisme som bestemmer stilsettingen til et element i de situasjonene hvor mer enn én mulig stilsetting eksisterer for elementet. Se video på neste side for eksempel på hva dette innebærer.</a:t>
            </a:r>
          </a:p>
        </p:txBody>
      </p:sp>
    </p:spTree>
    <p:extLst>
      <p:ext uri="{BB962C8B-B14F-4D97-AF65-F5344CB8AC3E}">
        <p14:creationId xmlns:p14="http://schemas.microsoft.com/office/powerpoint/2010/main" val="2109448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ascading">
            <a:hlinkClick r:id="" action="ppaction://media"/>
            <a:extLst>
              <a:ext uri="{FF2B5EF4-FFF2-40B4-BE49-F238E27FC236}">
                <a16:creationId xmlns:a16="http://schemas.microsoft.com/office/drawing/2014/main" id="{025DC993-D029-7642-AF87-1C197201464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903657" y="1341120"/>
            <a:ext cx="17166336" cy="10728960"/>
          </a:xfrm>
          <a:prstGeom prst="rect">
            <a:avLst/>
          </a:prstGeom>
        </p:spPr>
      </p:pic>
      <p:sp>
        <p:nvSpPr>
          <p:cNvPr id="3" name="Shape 54">
            <a:extLst>
              <a:ext uri="{FF2B5EF4-FFF2-40B4-BE49-F238E27FC236}">
                <a16:creationId xmlns:a16="http://schemas.microsoft.com/office/drawing/2014/main" id="{35334DFD-ECE3-4E4A-9AF5-3C9B92FA28CD}"/>
              </a:ext>
            </a:extLst>
          </p:cNvPr>
          <p:cNvSpPr txBox="1"/>
          <p:nvPr/>
        </p:nvSpPr>
        <p:spPr>
          <a:xfrm>
            <a:off x="1714049" y="1341120"/>
            <a:ext cx="4727391" cy="10203032"/>
          </a:xfrm>
          <a:prstGeom prst="rect">
            <a:avLst/>
          </a:prstGeom>
          <a:noFill/>
          <a:ln>
            <a:noFill/>
          </a:ln>
        </p:spPr>
        <p:txBody>
          <a:bodyPr lIns="217475" tIns="108725" rIns="217475" bIns="108725" anchor="t" anchorCtr="0">
            <a:noAutofit/>
          </a:bodyPr>
          <a:lstStyle/>
          <a:p>
            <a:pPr lvl="0">
              <a:lnSpc>
                <a:spcPct val="155882"/>
              </a:lnSpc>
              <a:buClr>
                <a:schemeClr val="dk1"/>
              </a:buClr>
              <a:buSzPct val="25000"/>
            </a:pPr>
            <a:r>
              <a:rPr lang="nb-NO" sz="32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Hva skjer hvis man har referanse til mer enn ett </a:t>
            </a:r>
            <a:r>
              <a:rPr lang="nb-NO" sz="3200" dirty="0" err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stilark</a:t>
            </a:r>
            <a:r>
              <a:rPr lang="nb-NO" sz="32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 </a:t>
            </a:r>
            <a:r>
              <a:rPr lang="nb-NO" sz="3200" dirty="0">
                <a:solidFill>
                  <a:schemeClr val="bg2"/>
                </a:solidFill>
                <a:latin typeface="Courier" pitchFamily="2" charset="0"/>
                <a:cs typeface="Arial" panose="020B0604020202020204" pitchFamily="34" charset="0"/>
              </a:rPr>
              <a:t>&lt;head&gt;</a:t>
            </a:r>
            <a:r>
              <a:rPr lang="nb-NO" sz="32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og hvert </a:t>
            </a:r>
            <a:r>
              <a:rPr lang="nb-NO" sz="3200" dirty="0" err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stilark</a:t>
            </a:r>
            <a:r>
              <a:rPr lang="nb-NO" sz="32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spesifiserer en unik stil for samme element? </a:t>
            </a:r>
          </a:p>
          <a:p>
            <a:pPr lvl="0">
              <a:lnSpc>
                <a:spcPct val="155882"/>
              </a:lnSpc>
              <a:buClr>
                <a:schemeClr val="dk1"/>
              </a:buClr>
              <a:buSzPct val="25000"/>
            </a:pPr>
            <a:r>
              <a:rPr lang="nb-NO" sz="32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Som oftest vil stilarket som er referert til </a:t>
            </a:r>
            <a:r>
              <a:rPr lang="nb-NO" sz="3200" i="1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sist</a:t>
            </a:r>
            <a:r>
              <a:rPr lang="nb-NO" sz="32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 </a:t>
            </a:r>
            <a:r>
              <a:rPr lang="nb-NO" sz="3200" dirty="0">
                <a:solidFill>
                  <a:schemeClr val="bg2"/>
                </a:solidFill>
                <a:latin typeface="Courier" pitchFamily="2" charset="0"/>
                <a:cs typeface="Arial" panose="020B0604020202020204" pitchFamily="34" charset="0"/>
              </a:rPr>
              <a:t>&lt;head&gt;</a:t>
            </a:r>
            <a:r>
              <a:rPr lang="nb-NO" sz="3200" i="1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b-NO" sz="32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 prioritet! </a:t>
            </a:r>
          </a:p>
          <a:p>
            <a:pPr lvl="0">
              <a:lnSpc>
                <a:spcPct val="155882"/>
              </a:lnSpc>
              <a:buClr>
                <a:schemeClr val="dk1"/>
              </a:buClr>
              <a:buSzPct val="25000"/>
            </a:pPr>
            <a:r>
              <a:rPr lang="nb-NO" sz="32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Men, hvis man bruker nøkkelordet </a:t>
            </a:r>
            <a:r>
              <a:rPr lang="nb-NO" sz="3200" dirty="0">
                <a:solidFill>
                  <a:srgbClr val="0600FF"/>
                </a:solidFill>
                <a:latin typeface="Courier" pitchFamily="2" charset="0"/>
                <a:cs typeface="Arial" panose="020B0604020202020204" pitchFamily="34" charset="0"/>
              </a:rPr>
              <a:t>!</a:t>
            </a:r>
            <a:r>
              <a:rPr lang="nb-NO" sz="3200" dirty="0" err="1">
                <a:solidFill>
                  <a:srgbClr val="0600FF"/>
                </a:solidFill>
                <a:latin typeface="Courier" pitchFamily="2" charset="0"/>
                <a:cs typeface="Arial" panose="020B0604020202020204" pitchFamily="34" charset="0"/>
              </a:rPr>
              <a:t>important</a:t>
            </a:r>
            <a:r>
              <a:rPr lang="nb-NO" sz="3200" dirty="0">
                <a:solidFill>
                  <a:srgbClr val="0600FF"/>
                </a:solidFill>
                <a:latin typeface="Courier" pitchFamily="2" charset="0"/>
                <a:cs typeface="Arial" panose="020B0604020202020204" pitchFamily="34" charset="0"/>
              </a:rPr>
              <a:t>;</a:t>
            </a:r>
            <a:r>
              <a:rPr lang="nb-NO" sz="32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så vil det føre til høyere prioritet enn rekkefølge alene.</a:t>
            </a:r>
          </a:p>
        </p:txBody>
      </p:sp>
    </p:spTree>
    <p:extLst>
      <p:ext uri="{BB962C8B-B14F-4D97-AF65-F5344CB8AC3E}">
        <p14:creationId xmlns:p14="http://schemas.microsoft.com/office/powerpoint/2010/main" val="1439095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84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/>
          <p:nvPr/>
        </p:nvSpPr>
        <p:spPr>
          <a:xfrm>
            <a:off x="10078735" y="3553608"/>
            <a:ext cx="4143985" cy="414398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128" y="0"/>
                </a:moveTo>
                <a:cubicBezTo>
                  <a:pt x="65495" y="11"/>
                  <a:pt x="70858" y="2070"/>
                  <a:pt x="74945" y="6174"/>
                </a:cubicBezTo>
                <a:lnTo>
                  <a:pt x="113889" y="45285"/>
                </a:lnTo>
                <a:cubicBezTo>
                  <a:pt x="122061" y="53493"/>
                  <a:pt x="122033" y="66772"/>
                  <a:pt x="113825" y="74945"/>
                </a:cubicBezTo>
                <a:lnTo>
                  <a:pt x="74714" y="113889"/>
                </a:lnTo>
                <a:cubicBezTo>
                  <a:pt x="66506" y="122061"/>
                  <a:pt x="53227" y="122033"/>
                  <a:pt x="45055" y="113825"/>
                </a:cubicBezTo>
                <a:lnTo>
                  <a:pt x="6110" y="74714"/>
                </a:lnTo>
                <a:cubicBezTo>
                  <a:pt x="-2061" y="66506"/>
                  <a:pt x="-2033" y="53227"/>
                  <a:pt x="6174" y="45055"/>
                </a:cubicBezTo>
                <a:lnTo>
                  <a:pt x="45286" y="6110"/>
                </a:lnTo>
                <a:cubicBezTo>
                  <a:pt x="49389" y="2024"/>
                  <a:pt x="54761" y="-11"/>
                  <a:pt x="60128" y="0"/>
                </a:cubicBezTo>
                <a:close/>
              </a:path>
            </a:pathLst>
          </a:custGeom>
          <a:noFill/>
          <a:ln>
            <a:noFill/>
          </a:ln>
        </p:spPr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3C9AE80-9B73-7540-8E0A-17737C326528}"/>
              </a:ext>
            </a:extLst>
          </p:cNvPr>
          <p:cNvGrpSpPr/>
          <p:nvPr/>
        </p:nvGrpSpPr>
        <p:grpSpPr>
          <a:xfrm>
            <a:off x="3380289" y="1906302"/>
            <a:ext cx="20353471" cy="4035383"/>
            <a:chOff x="3380289" y="3079119"/>
            <a:chExt cx="20353471" cy="4035383"/>
          </a:xfrm>
        </p:grpSpPr>
        <p:sp>
          <p:nvSpPr>
            <p:cNvPr id="54" name="Shape 54"/>
            <p:cNvSpPr txBox="1"/>
            <p:nvPr/>
          </p:nvSpPr>
          <p:spPr>
            <a:xfrm>
              <a:off x="3380289" y="4726425"/>
              <a:ext cx="20353471" cy="2388077"/>
            </a:xfrm>
            <a:prstGeom prst="rect">
              <a:avLst/>
            </a:prstGeom>
            <a:noFill/>
            <a:ln>
              <a:noFill/>
            </a:ln>
          </p:spPr>
          <p:txBody>
            <a:bodyPr lIns="217475" tIns="108725" rIns="217475" bIns="108725" anchor="t" anchorCtr="0">
              <a:noAutofit/>
            </a:bodyPr>
            <a:lstStyle/>
            <a:p>
              <a:pPr lvl="0">
                <a:lnSpc>
                  <a:spcPct val="155882"/>
                </a:lnSpc>
                <a:buClr>
                  <a:schemeClr val="dk1"/>
                </a:buClr>
                <a:buSzPct val="25000"/>
              </a:pPr>
              <a:r>
                <a:rPr lang="nb-NO" sz="4000" dirty="0"/>
                <a:t>CSS </a:t>
              </a:r>
              <a:r>
                <a:rPr lang="nb-NO" sz="4000" i="1" dirty="0"/>
                <a:t>(</a:t>
              </a:r>
              <a:r>
                <a:rPr lang="nb-NO" sz="4000" i="1" dirty="0" err="1"/>
                <a:t>Cascading</a:t>
              </a:r>
              <a:r>
                <a:rPr lang="nb-NO" sz="4000" i="1" dirty="0"/>
                <a:t> Style </a:t>
              </a:r>
              <a:r>
                <a:rPr lang="nb-NO" sz="4000" i="1" dirty="0" err="1"/>
                <a:t>Sheets</a:t>
              </a:r>
              <a:r>
                <a:rPr lang="nb-NO" sz="4000" i="1" dirty="0"/>
                <a:t>) </a:t>
              </a:r>
              <a:r>
                <a:rPr lang="nb-NO" sz="4000" dirty="0"/>
                <a:t>brukes for å gi nettsider form og farge.</a:t>
              </a:r>
              <a:endParaRPr lang="nb-NO" sz="40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lvl="0">
                <a:lnSpc>
                  <a:spcPct val="155882"/>
                </a:lnSpc>
                <a:buClr>
                  <a:schemeClr val="dk1"/>
                </a:buClr>
                <a:buSzPct val="25000"/>
              </a:pPr>
              <a:endParaRPr lang="nb-NO" sz="40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6" name="Shape 56"/>
            <p:cNvSpPr/>
            <p:nvPr/>
          </p:nvSpPr>
          <p:spPr>
            <a:xfrm>
              <a:off x="3380289" y="3079119"/>
              <a:ext cx="15007102" cy="948977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rtl="0">
                <a:lnSpc>
                  <a:spcPct val="115625"/>
                </a:lnSpc>
                <a:spcBef>
                  <a:spcPts val="0"/>
                </a:spcBef>
                <a:buSzPct val="25000"/>
                <a:buNone/>
              </a:pPr>
              <a:r>
                <a:rPr lang="en-US" sz="6400" dirty="0" err="1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Stilsette</a:t>
              </a:r>
              <a:r>
                <a:rPr lang="en-US" sz="6400" dirty="0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med CSS</a:t>
              </a:r>
              <a:endParaRPr lang="en-US" sz="4400" b="1" i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171E2705-1F41-3F44-AF79-3EBCCA14DA06}"/>
              </a:ext>
            </a:extLst>
          </p:cNvPr>
          <p:cNvSpPr/>
          <p:nvPr/>
        </p:nvSpPr>
        <p:spPr>
          <a:xfrm>
            <a:off x="17870761" y="5343361"/>
            <a:ext cx="610081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3200" u="sng" dirty="0" err="1">
                <a:solidFill>
                  <a:schemeClr val="bg2"/>
                </a:solidFill>
                <a:latin typeface="Courier" pitchFamily="2" charset="0"/>
              </a:rPr>
              <a:t>style.css</a:t>
            </a:r>
            <a:endParaRPr lang="nb-NO" sz="3200" u="sng" dirty="0">
              <a:solidFill>
                <a:schemeClr val="bg2"/>
              </a:solidFill>
              <a:latin typeface="Courier" pitchFamily="2" charset="0"/>
            </a:endParaRPr>
          </a:p>
          <a:p>
            <a:endParaRPr lang="nb-NO" sz="3200" dirty="0">
              <a:solidFill>
                <a:srgbClr val="446FBE"/>
              </a:solidFill>
              <a:latin typeface="Courier" pitchFamily="2" charset="0"/>
            </a:endParaRPr>
          </a:p>
          <a:p>
            <a:r>
              <a:rPr lang="nb-NO" sz="3200" dirty="0">
                <a:solidFill>
                  <a:srgbClr val="446FBE"/>
                </a:solidFill>
                <a:latin typeface="Courier" pitchFamily="2" charset="0"/>
              </a:rPr>
              <a:t>#</a:t>
            </a:r>
            <a:r>
              <a:rPr lang="nb-NO" sz="3200" dirty="0" err="1">
                <a:solidFill>
                  <a:srgbClr val="446FBE"/>
                </a:solidFill>
                <a:latin typeface="Courier" pitchFamily="2" charset="0"/>
              </a:rPr>
              <a:t>welcomeText</a:t>
            </a:r>
            <a:r>
              <a:rPr lang="nb-NO" sz="3200" dirty="0">
                <a:solidFill>
                  <a:srgbClr val="446FBE"/>
                </a:solidFill>
                <a:latin typeface="Courier" pitchFamily="2" charset="0"/>
              </a:rPr>
              <a:t> </a:t>
            </a:r>
            <a:r>
              <a:rPr lang="nb-NO" sz="3200" dirty="0">
                <a:solidFill>
                  <a:schemeClr val="bg2"/>
                </a:solidFill>
                <a:latin typeface="Courier" pitchFamily="2" charset="0"/>
              </a:rPr>
              <a:t>{</a:t>
            </a:r>
          </a:p>
          <a:p>
            <a:r>
              <a:rPr lang="nb-NO" sz="3200" dirty="0">
                <a:solidFill>
                  <a:srgbClr val="446FBE"/>
                </a:solidFill>
                <a:latin typeface="Courier" pitchFamily="2" charset="0"/>
              </a:rPr>
              <a:t>	</a:t>
            </a:r>
            <a:r>
              <a:rPr lang="nb-NO" sz="3200" dirty="0">
                <a:solidFill>
                  <a:srgbClr val="8757AD"/>
                </a:solidFill>
                <a:latin typeface="Courier" pitchFamily="2" charset="0"/>
              </a:rPr>
              <a:t>font-</a:t>
            </a:r>
            <a:r>
              <a:rPr lang="nb-NO" sz="3200" dirty="0" err="1">
                <a:solidFill>
                  <a:srgbClr val="8757AD"/>
                </a:solidFill>
                <a:latin typeface="Courier" pitchFamily="2" charset="0"/>
              </a:rPr>
              <a:t>size</a:t>
            </a:r>
            <a:r>
              <a:rPr lang="nb-NO" sz="3200" dirty="0">
                <a:solidFill>
                  <a:srgbClr val="446FBE"/>
                </a:solidFill>
                <a:latin typeface="Courier" pitchFamily="2" charset="0"/>
              </a:rPr>
              <a:t>: </a:t>
            </a:r>
            <a:r>
              <a:rPr lang="nb-NO" sz="3200" dirty="0">
                <a:solidFill>
                  <a:srgbClr val="6C8600"/>
                </a:solidFill>
                <a:latin typeface="Courier" pitchFamily="2" charset="0"/>
              </a:rPr>
              <a:t>100px</a:t>
            </a:r>
            <a:r>
              <a:rPr lang="nb-NO" sz="3200" dirty="0">
                <a:solidFill>
                  <a:schemeClr val="bg2"/>
                </a:solidFill>
                <a:latin typeface="Courier" pitchFamily="2" charset="0"/>
              </a:rPr>
              <a:t>;</a:t>
            </a:r>
          </a:p>
          <a:p>
            <a:r>
              <a:rPr lang="nb-NO" sz="3200" dirty="0">
                <a:solidFill>
                  <a:srgbClr val="446FBE"/>
                </a:solidFill>
                <a:latin typeface="Courier" pitchFamily="2" charset="0"/>
              </a:rPr>
              <a:t>	</a:t>
            </a:r>
            <a:r>
              <a:rPr lang="nb-NO" sz="3200" dirty="0" err="1">
                <a:solidFill>
                  <a:srgbClr val="8757AD"/>
                </a:solidFill>
                <a:latin typeface="Courier" pitchFamily="2" charset="0"/>
              </a:rPr>
              <a:t>color</a:t>
            </a:r>
            <a:r>
              <a:rPr lang="nb-NO" sz="3200" dirty="0">
                <a:solidFill>
                  <a:srgbClr val="446FBE"/>
                </a:solidFill>
                <a:latin typeface="Courier" pitchFamily="2" charset="0"/>
              </a:rPr>
              <a:t>: red</a:t>
            </a:r>
            <a:r>
              <a:rPr lang="nb-NO" sz="3200" dirty="0">
                <a:solidFill>
                  <a:schemeClr val="bg2"/>
                </a:solidFill>
                <a:latin typeface="Courier" pitchFamily="2" charset="0"/>
              </a:rPr>
              <a:t>;</a:t>
            </a:r>
          </a:p>
          <a:p>
            <a:r>
              <a:rPr lang="nb-NO" sz="3200" dirty="0">
                <a:solidFill>
                  <a:schemeClr val="bg2"/>
                </a:solidFill>
                <a:latin typeface="Courier" pitchFamily="2" charset="0"/>
              </a:rPr>
              <a:t>}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B558855-9BE0-4B44-82C3-8FF43C1C96AF}"/>
              </a:ext>
            </a:extLst>
          </p:cNvPr>
          <p:cNvSpPr/>
          <p:nvPr/>
        </p:nvSpPr>
        <p:spPr>
          <a:xfrm>
            <a:off x="3557163" y="5160481"/>
            <a:ext cx="12698268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3200" u="sng" dirty="0" err="1">
                <a:solidFill>
                  <a:schemeClr val="bg2"/>
                </a:solidFill>
                <a:latin typeface="Courier" pitchFamily="2" charset="0"/>
              </a:rPr>
              <a:t>index.html</a:t>
            </a:r>
            <a:endParaRPr lang="nb-NO" sz="3200" u="sng" dirty="0">
              <a:solidFill>
                <a:schemeClr val="bg2"/>
              </a:solidFill>
              <a:latin typeface="Courier" pitchFamily="2" charset="0"/>
            </a:endParaRPr>
          </a:p>
          <a:p>
            <a:endParaRPr lang="nb-NO" sz="3200" dirty="0">
              <a:solidFill>
                <a:srgbClr val="446FBE"/>
              </a:solidFill>
              <a:latin typeface="Courier" pitchFamily="2" charset="0"/>
            </a:endParaRPr>
          </a:p>
          <a:p>
            <a:r>
              <a:rPr lang="nb-NO" sz="3200" dirty="0">
                <a:solidFill>
                  <a:srgbClr val="446FBE"/>
                </a:solidFill>
                <a:latin typeface="Courier" pitchFamily="2" charset="0"/>
              </a:rPr>
              <a:t>&lt;html&gt;</a:t>
            </a:r>
          </a:p>
          <a:p>
            <a:r>
              <a:rPr lang="nb-NO" sz="3200" dirty="0">
                <a:solidFill>
                  <a:srgbClr val="446FBE"/>
                </a:solidFill>
                <a:latin typeface="Courier" pitchFamily="2" charset="0"/>
              </a:rPr>
              <a:t>	&lt;head&gt;</a:t>
            </a:r>
          </a:p>
          <a:p>
            <a:r>
              <a:rPr lang="nb-NO" sz="2400" dirty="0">
                <a:solidFill>
                  <a:srgbClr val="446FBE"/>
                </a:solidFill>
                <a:latin typeface="Courier" pitchFamily="2" charset="0"/>
              </a:rPr>
              <a:t>		&lt;link </a:t>
            </a:r>
            <a:r>
              <a:rPr lang="nb-NO" sz="2400" dirty="0" err="1">
                <a:solidFill>
                  <a:schemeClr val="accent3">
                    <a:lumMod val="75000"/>
                  </a:schemeClr>
                </a:solidFill>
                <a:latin typeface="Courier" pitchFamily="2" charset="0"/>
              </a:rPr>
              <a:t>rel</a:t>
            </a:r>
            <a:r>
              <a:rPr lang="nb-NO" sz="2400" dirty="0">
                <a:solidFill>
                  <a:schemeClr val="accent3">
                    <a:lumMod val="75000"/>
                  </a:schemeClr>
                </a:solidFill>
                <a:latin typeface="Courier" pitchFamily="2" charset="0"/>
              </a:rPr>
              <a:t>=</a:t>
            </a:r>
            <a:r>
              <a:rPr lang="nb-NO" sz="2400" dirty="0">
                <a:solidFill>
                  <a:schemeClr val="accent4">
                    <a:lumMod val="10000"/>
                  </a:schemeClr>
                </a:solidFill>
                <a:latin typeface="Courier" pitchFamily="2" charset="0"/>
              </a:rPr>
              <a:t>"</a:t>
            </a:r>
            <a:r>
              <a:rPr lang="nb-NO" sz="2400" dirty="0" err="1">
                <a:solidFill>
                  <a:schemeClr val="accent4">
                    <a:lumMod val="10000"/>
                  </a:schemeClr>
                </a:solidFill>
                <a:latin typeface="Courier" pitchFamily="2" charset="0"/>
              </a:rPr>
              <a:t>stylesheet</a:t>
            </a:r>
            <a:r>
              <a:rPr lang="nb-NO" sz="2400" dirty="0">
                <a:solidFill>
                  <a:schemeClr val="accent4">
                    <a:lumMod val="10000"/>
                  </a:schemeClr>
                </a:solidFill>
                <a:latin typeface="Courier" pitchFamily="2" charset="0"/>
              </a:rPr>
              <a:t>"</a:t>
            </a:r>
            <a:r>
              <a:rPr lang="nb-NO" sz="2400" dirty="0">
                <a:solidFill>
                  <a:srgbClr val="446FBE"/>
                </a:solidFill>
                <a:latin typeface="Courier" pitchFamily="2" charset="0"/>
              </a:rPr>
              <a:t> </a:t>
            </a:r>
            <a:r>
              <a:rPr lang="nb-NO" sz="2400" dirty="0">
                <a:solidFill>
                  <a:schemeClr val="accent3">
                    <a:lumMod val="75000"/>
                  </a:schemeClr>
                </a:solidFill>
                <a:latin typeface="Courier" pitchFamily="2" charset="0"/>
              </a:rPr>
              <a:t>type=</a:t>
            </a:r>
            <a:r>
              <a:rPr lang="nb-NO" sz="2400" dirty="0">
                <a:solidFill>
                  <a:schemeClr val="accent4">
                    <a:lumMod val="10000"/>
                  </a:schemeClr>
                </a:solidFill>
                <a:latin typeface="Courier" pitchFamily="2" charset="0"/>
              </a:rPr>
              <a:t>"</a:t>
            </a:r>
            <a:r>
              <a:rPr lang="nb-NO" sz="2400" dirty="0" err="1">
                <a:solidFill>
                  <a:schemeClr val="accent4">
                    <a:lumMod val="10000"/>
                  </a:schemeClr>
                </a:solidFill>
                <a:latin typeface="Courier" pitchFamily="2" charset="0"/>
              </a:rPr>
              <a:t>text</a:t>
            </a:r>
            <a:r>
              <a:rPr lang="nb-NO" sz="2400" dirty="0">
                <a:solidFill>
                  <a:schemeClr val="accent4">
                    <a:lumMod val="10000"/>
                  </a:schemeClr>
                </a:solidFill>
                <a:latin typeface="Courier" pitchFamily="2" charset="0"/>
              </a:rPr>
              <a:t>/</a:t>
            </a:r>
            <a:r>
              <a:rPr lang="nb-NO" sz="2400" dirty="0" err="1">
                <a:solidFill>
                  <a:schemeClr val="accent4">
                    <a:lumMod val="10000"/>
                  </a:schemeClr>
                </a:solidFill>
                <a:latin typeface="Courier" pitchFamily="2" charset="0"/>
              </a:rPr>
              <a:t>css</a:t>
            </a:r>
            <a:r>
              <a:rPr lang="nb-NO" sz="2400" dirty="0">
                <a:solidFill>
                  <a:schemeClr val="accent4">
                    <a:lumMod val="10000"/>
                  </a:schemeClr>
                </a:solidFill>
                <a:latin typeface="Courier" pitchFamily="2" charset="0"/>
              </a:rPr>
              <a:t>"</a:t>
            </a:r>
            <a:r>
              <a:rPr lang="nb-NO" sz="2400" dirty="0">
                <a:solidFill>
                  <a:srgbClr val="446FBE"/>
                </a:solidFill>
                <a:latin typeface="Courier" pitchFamily="2" charset="0"/>
              </a:rPr>
              <a:t> </a:t>
            </a:r>
            <a:r>
              <a:rPr lang="nb-NO" sz="2400" dirty="0" err="1">
                <a:solidFill>
                  <a:schemeClr val="accent3">
                    <a:lumMod val="75000"/>
                  </a:schemeClr>
                </a:solidFill>
                <a:latin typeface="Courier" pitchFamily="2" charset="0"/>
              </a:rPr>
              <a:t>href</a:t>
            </a:r>
            <a:r>
              <a:rPr lang="nb-NO" sz="2400" dirty="0">
                <a:solidFill>
                  <a:schemeClr val="accent3">
                    <a:lumMod val="75000"/>
                  </a:schemeClr>
                </a:solidFill>
                <a:latin typeface="Courier" pitchFamily="2" charset="0"/>
              </a:rPr>
              <a:t>=</a:t>
            </a:r>
            <a:r>
              <a:rPr lang="nb-NO" sz="2400" dirty="0">
                <a:solidFill>
                  <a:schemeClr val="accent4">
                    <a:lumMod val="10000"/>
                  </a:schemeClr>
                </a:solidFill>
                <a:latin typeface="Courier" pitchFamily="2" charset="0"/>
              </a:rPr>
              <a:t>"</a:t>
            </a:r>
            <a:r>
              <a:rPr lang="nb-NO" sz="2400" dirty="0" err="1">
                <a:solidFill>
                  <a:schemeClr val="accent4">
                    <a:lumMod val="10000"/>
                  </a:schemeClr>
                </a:solidFill>
                <a:latin typeface="Courier" pitchFamily="2" charset="0"/>
              </a:rPr>
              <a:t>style.css</a:t>
            </a:r>
            <a:r>
              <a:rPr lang="nb-NO" sz="2400" dirty="0">
                <a:solidFill>
                  <a:schemeClr val="accent4">
                    <a:lumMod val="10000"/>
                  </a:schemeClr>
                </a:solidFill>
                <a:latin typeface="Courier" pitchFamily="2" charset="0"/>
              </a:rPr>
              <a:t>"</a:t>
            </a:r>
            <a:r>
              <a:rPr lang="nb-NO" sz="2400" dirty="0">
                <a:solidFill>
                  <a:srgbClr val="446FBE"/>
                </a:solidFill>
                <a:latin typeface="Courier" pitchFamily="2" charset="0"/>
              </a:rPr>
              <a:t>&gt;</a:t>
            </a:r>
          </a:p>
          <a:p>
            <a:r>
              <a:rPr lang="nb-NO" sz="3200" dirty="0">
                <a:solidFill>
                  <a:srgbClr val="446FBE"/>
                </a:solidFill>
                <a:latin typeface="Courier" pitchFamily="2" charset="0"/>
              </a:rPr>
              <a:t>	&lt;/head&gt;</a:t>
            </a:r>
          </a:p>
          <a:p>
            <a:r>
              <a:rPr lang="nb-NO" sz="3200" dirty="0">
                <a:solidFill>
                  <a:srgbClr val="446FBE"/>
                </a:solidFill>
                <a:latin typeface="Courier" pitchFamily="2" charset="0"/>
              </a:rPr>
              <a:t>	&lt;body&gt;		</a:t>
            </a:r>
          </a:p>
          <a:p>
            <a:r>
              <a:rPr lang="nb-NO" sz="3200" dirty="0">
                <a:solidFill>
                  <a:srgbClr val="446FBE"/>
                </a:solidFill>
                <a:latin typeface="Courier" pitchFamily="2" charset="0"/>
              </a:rPr>
              <a:t>		&lt;p </a:t>
            </a:r>
            <a:r>
              <a:rPr lang="nb-NO" sz="3200" dirty="0">
                <a:solidFill>
                  <a:schemeClr val="accent4">
                    <a:lumMod val="50000"/>
                  </a:schemeClr>
                </a:solidFill>
                <a:latin typeface="Courier" pitchFamily="2" charset="0"/>
              </a:rPr>
              <a:t>id=</a:t>
            </a:r>
            <a:r>
              <a:rPr lang="nb-NO" sz="3200" dirty="0">
                <a:solidFill>
                  <a:schemeClr val="bg2"/>
                </a:solidFill>
                <a:latin typeface="Courier" pitchFamily="2" charset="0"/>
              </a:rPr>
              <a:t>"</a:t>
            </a:r>
            <a:r>
              <a:rPr lang="nb-NO" sz="3200" dirty="0" err="1">
                <a:solidFill>
                  <a:schemeClr val="bg2"/>
                </a:solidFill>
                <a:latin typeface="Courier" pitchFamily="2" charset="0"/>
              </a:rPr>
              <a:t>welcomeText</a:t>
            </a:r>
            <a:r>
              <a:rPr lang="nb-NO" sz="3200" dirty="0">
                <a:solidFill>
                  <a:schemeClr val="bg2"/>
                </a:solidFill>
                <a:latin typeface="Courier" pitchFamily="2" charset="0"/>
              </a:rPr>
              <a:t>"</a:t>
            </a:r>
            <a:r>
              <a:rPr lang="nb-NO" sz="3200" dirty="0">
                <a:solidFill>
                  <a:srgbClr val="446FBE"/>
                </a:solidFill>
                <a:latin typeface="Courier" pitchFamily="2" charset="0"/>
              </a:rPr>
              <a:t>&gt;</a:t>
            </a:r>
            <a:r>
              <a:rPr lang="nb-NO" sz="3200" dirty="0">
                <a:solidFill>
                  <a:schemeClr val="accent1"/>
                </a:solidFill>
                <a:latin typeface="Courier" pitchFamily="2" charset="0"/>
              </a:rPr>
              <a:t>En stor tekst!</a:t>
            </a:r>
            <a:r>
              <a:rPr lang="nb-NO" sz="3200" dirty="0">
                <a:solidFill>
                  <a:srgbClr val="446FBE"/>
                </a:solidFill>
                <a:latin typeface="Courier" pitchFamily="2" charset="0"/>
              </a:rPr>
              <a:t>&lt;/p&gt;</a:t>
            </a:r>
          </a:p>
          <a:p>
            <a:r>
              <a:rPr lang="nb-NO" sz="3200" dirty="0">
                <a:solidFill>
                  <a:srgbClr val="446FBE"/>
                </a:solidFill>
                <a:latin typeface="Courier" pitchFamily="2" charset="0"/>
              </a:rPr>
              <a:t>	&lt;/body&gt;</a:t>
            </a:r>
          </a:p>
          <a:p>
            <a:r>
              <a:rPr lang="nb-NO" sz="3200" dirty="0">
                <a:solidFill>
                  <a:srgbClr val="446FBE"/>
                </a:solidFill>
                <a:latin typeface="Courier" pitchFamily="2" charset="0"/>
              </a:rPr>
              <a:t>&lt;/html&gt;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05155B2-C123-F743-A2D4-27D6E3ED7A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55431" y="9796051"/>
            <a:ext cx="7137400" cy="262890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9D3238A5-042D-9340-BE68-48950143D1BE}"/>
              </a:ext>
            </a:extLst>
          </p:cNvPr>
          <p:cNvSpPr/>
          <p:nvPr/>
        </p:nvSpPr>
        <p:spPr>
          <a:xfrm>
            <a:off x="5356069" y="7231381"/>
            <a:ext cx="10319360" cy="284520"/>
          </a:xfrm>
          <a:prstGeom prst="rect">
            <a:avLst/>
          </a:prstGeom>
          <a:solidFill>
            <a:srgbClr val="FFFF00">
              <a:alpha val="5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525698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2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/>
          <p:nvPr/>
        </p:nvSpPr>
        <p:spPr>
          <a:xfrm>
            <a:off x="10078735" y="3553608"/>
            <a:ext cx="4143985" cy="414398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128" y="0"/>
                </a:moveTo>
                <a:cubicBezTo>
                  <a:pt x="65495" y="11"/>
                  <a:pt x="70858" y="2070"/>
                  <a:pt x="74945" y="6174"/>
                </a:cubicBezTo>
                <a:lnTo>
                  <a:pt x="113889" y="45285"/>
                </a:lnTo>
                <a:cubicBezTo>
                  <a:pt x="122061" y="53493"/>
                  <a:pt x="122033" y="66772"/>
                  <a:pt x="113825" y="74945"/>
                </a:cubicBezTo>
                <a:lnTo>
                  <a:pt x="74714" y="113889"/>
                </a:lnTo>
                <a:cubicBezTo>
                  <a:pt x="66506" y="122061"/>
                  <a:pt x="53227" y="122033"/>
                  <a:pt x="45055" y="113825"/>
                </a:cubicBezTo>
                <a:lnTo>
                  <a:pt x="6110" y="74714"/>
                </a:lnTo>
                <a:cubicBezTo>
                  <a:pt x="-2061" y="66506"/>
                  <a:pt x="-2033" y="53227"/>
                  <a:pt x="6174" y="45055"/>
                </a:cubicBezTo>
                <a:lnTo>
                  <a:pt x="45286" y="6110"/>
                </a:lnTo>
                <a:cubicBezTo>
                  <a:pt x="49389" y="2024"/>
                  <a:pt x="54761" y="-11"/>
                  <a:pt x="60128" y="0"/>
                </a:cubicBezTo>
                <a:close/>
              </a:path>
            </a:pathLst>
          </a:custGeom>
          <a:noFill/>
          <a:ln>
            <a:noFill/>
          </a:ln>
        </p:spPr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3C9AE80-9B73-7540-8E0A-17737C326528}"/>
              </a:ext>
            </a:extLst>
          </p:cNvPr>
          <p:cNvGrpSpPr/>
          <p:nvPr/>
        </p:nvGrpSpPr>
        <p:grpSpPr>
          <a:xfrm>
            <a:off x="3053718" y="1906302"/>
            <a:ext cx="20353471" cy="3349584"/>
            <a:chOff x="3053718" y="3079119"/>
            <a:chExt cx="20353471" cy="3349584"/>
          </a:xfrm>
        </p:grpSpPr>
        <p:sp>
          <p:nvSpPr>
            <p:cNvPr id="54" name="Shape 54"/>
            <p:cNvSpPr txBox="1"/>
            <p:nvPr/>
          </p:nvSpPr>
          <p:spPr>
            <a:xfrm>
              <a:off x="3053718" y="4040626"/>
              <a:ext cx="20353471" cy="2388077"/>
            </a:xfrm>
            <a:prstGeom prst="rect">
              <a:avLst/>
            </a:prstGeom>
            <a:noFill/>
            <a:ln>
              <a:noFill/>
            </a:ln>
          </p:spPr>
          <p:txBody>
            <a:bodyPr lIns="217475" tIns="108725" rIns="217475" bIns="108725" anchor="t" anchorCtr="0">
              <a:noAutofit/>
            </a:bodyPr>
            <a:lstStyle/>
            <a:p>
              <a:pPr lvl="0">
                <a:lnSpc>
                  <a:spcPct val="155882"/>
                </a:lnSpc>
                <a:buClr>
                  <a:schemeClr val="dk1"/>
                </a:buClr>
                <a:buSzPct val="25000"/>
              </a:pPr>
              <a:r>
                <a:rPr lang="nb-NO" sz="4000" dirty="0"/>
                <a:t>DOM-elementer referert til i JavaScript har en </a:t>
              </a:r>
              <a:r>
                <a:rPr lang="nb-NO" sz="4000" dirty="0" err="1">
                  <a:latin typeface="Courier" pitchFamily="2" charset="0"/>
                </a:rPr>
                <a:t>property</a:t>
              </a:r>
              <a:r>
                <a:rPr lang="nb-NO" sz="4000" dirty="0"/>
                <a:t> kalt </a:t>
              </a:r>
              <a:r>
                <a:rPr lang="nb-NO" sz="4000" dirty="0">
                  <a:latin typeface="Courier" pitchFamily="2" charset="0"/>
                </a:rPr>
                <a:t>style.</a:t>
              </a:r>
              <a:endParaRPr lang="nb-NO" sz="4000" dirty="0">
                <a:solidFill>
                  <a:schemeClr val="bg2"/>
                </a:solidFill>
                <a:latin typeface="Courier" pitchFamily="2" charset="0"/>
                <a:cs typeface="Arial" panose="020B0604020202020204" pitchFamily="34" charset="0"/>
              </a:endParaRPr>
            </a:p>
            <a:p>
              <a:pPr lvl="0">
                <a:lnSpc>
                  <a:spcPct val="155882"/>
                </a:lnSpc>
                <a:buClr>
                  <a:schemeClr val="dk1"/>
                </a:buClr>
                <a:buSzPct val="25000"/>
              </a:pPr>
              <a:endParaRPr lang="nb-NO" sz="40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6" name="Shape 56"/>
            <p:cNvSpPr/>
            <p:nvPr/>
          </p:nvSpPr>
          <p:spPr>
            <a:xfrm>
              <a:off x="3380289" y="3079119"/>
              <a:ext cx="15007102" cy="948977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rtl="0">
                <a:lnSpc>
                  <a:spcPct val="115625"/>
                </a:lnSpc>
                <a:spcBef>
                  <a:spcPts val="0"/>
                </a:spcBef>
                <a:buSzPct val="25000"/>
                <a:buNone/>
              </a:pPr>
              <a:r>
                <a:rPr lang="en-US" sz="6400" dirty="0" err="1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Stilsette</a:t>
              </a:r>
              <a:r>
                <a:rPr lang="en-US" sz="6400" dirty="0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med JavaScript</a:t>
              </a:r>
              <a:endParaRPr lang="en-US" sz="4400" b="1" i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171E2705-1F41-3F44-AF79-3EBCCA14DA06}"/>
              </a:ext>
            </a:extLst>
          </p:cNvPr>
          <p:cNvSpPr/>
          <p:nvPr/>
        </p:nvSpPr>
        <p:spPr>
          <a:xfrm>
            <a:off x="17870761" y="5343361"/>
            <a:ext cx="610081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3200" u="sng" dirty="0" err="1">
                <a:solidFill>
                  <a:schemeClr val="bg2"/>
                </a:solidFill>
                <a:latin typeface="Courier" pitchFamily="2" charset="0"/>
              </a:rPr>
              <a:t>style.css</a:t>
            </a:r>
            <a:endParaRPr lang="nb-NO" sz="3200" u="sng" dirty="0">
              <a:solidFill>
                <a:schemeClr val="bg2"/>
              </a:solidFill>
              <a:latin typeface="Courier" pitchFamily="2" charset="0"/>
            </a:endParaRPr>
          </a:p>
          <a:p>
            <a:endParaRPr lang="nb-NO" sz="3200" dirty="0">
              <a:solidFill>
                <a:srgbClr val="446FBE"/>
              </a:solidFill>
              <a:latin typeface="Courier" pitchFamily="2" charset="0"/>
            </a:endParaRPr>
          </a:p>
          <a:p>
            <a:r>
              <a:rPr lang="nb-NO" sz="3200" dirty="0">
                <a:solidFill>
                  <a:srgbClr val="446FBE"/>
                </a:solidFill>
                <a:latin typeface="Courier" pitchFamily="2" charset="0"/>
              </a:rPr>
              <a:t>#</a:t>
            </a:r>
            <a:r>
              <a:rPr lang="nb-NO" sz="3200" dirty="0" err="1">
                <a:solidFill>
                  <a:srgbClr val="446FBE"/>
                </a:solidFill>
                <a:latin typeface="Courier" pitchFamily="2" charset="0"/>
              </a:rPr>
              <a:t>welcomeText</a:t>
            </a:r>
            <a:r>
              <a:rPr lang="nb-NO" sz="3200" dirty="0">
                <a:solidFill>
                  <a:srgbClr val="446FBE"/>
                </a:solidFill>
                <a:latin typeface="Courier" pitchFamily="2" charset="0"/>
              </a:rPr>
              <a:t> </a:t>
            </a:r>
            <a:r>
              <a:rPr lang="nb-NO" sz="3200" dirty="0">
                <a:solidFill>
                  <a:schemeClr val="bg2"/>
                </a:solidFill>
                <a:latin typeface="Courier" pitchFamily="2" charset="0"/>
              </a:rPr>
              <a:t>{</a:t>
            </a:r>
          </a:p>
          <a:p>
            <a:r>
              <a:rPr lang="nb-NO" sz="3200" dirty="0">
                <a:solidFill>
                  <a:srgbClr val="446FBE"/>
                </a:solidFill>
                <a:latin typeface="Courier" pitchFamily="2" charset="0"/>
              </a:rPr>
              <a:t>	</a:t>
            </a:r>
            <a:r>
              <a:rPr lang="nb-NO" sz="3200" dirty="0">
                <a:solidFill>
                  <a:srgbClr val="8757AD"/>
                </a:solidFill>
                <a:latin typeface="Courier" pitchFamily="2" charset="0"/>
              </a:rPr>
              <a:t>font-</a:t>
            </a:r>
            <a:r>
              <a:rPr lang="nb-NO" sz="3200" dirty="0" err="1">
                <a:solidFill>
                  <a:srgbClr val="8757AD"/>
                </a:solidFill>
                <a:latin typeface="Courier" pitchFamily="2" charset="0"/>
              </a:rPr>
              <a:t>size</a:t>
            </a:r>
            <a:r>
              <a:rPr lang="nb-NO" sz="3200" dirty="0">
                <a:solidFill>
                  <a:srgbClr val="446FBE"/>
                </a:solidFill>
                <a:latin typeface="Courier" pitchFamily="2" charset="0"/>
              </a:rPr>
              <a:t>: </a:t>
            </a:r>
            <a:r>
              <a:rPr lang="nb-NO" sz="3200" dirty="0">
                <a:solidFill>
                  <a:srgbClr val="6C8600"/>
                </a:solidFill>
                <a:latin typeface="Courier" pitchFamily="2" charset="0"/>
              </a:rPr>
              <a:t>100px</a:t>
            </a:r>
            <a:r>
              <a:rPr lang="nb-NO" sz="3200" dirty="0">
                <a:solidFill>
                  <a:schemeClr val="bg2"/>
                </a:solidFill>
                <a:latin typeface="Courier" pitchFamily="2" charset="0"/>
              </a:rPr>
              <a:t>;</a:t>
            </a:r>
          </a:p>
          <a:p>
            <a:r>
              <a:rPr lang="nb-NO" sz="3200" dirty="0">
                <a:solidFill>
                  <a:srgbClr val="446FBE"/>
                </a:solidFill>
                <a:latin typeface="Courier" pitchFamily="2" charset="0"/>
              </a:rPr>
              <a:t>	</a:t>
            </a:r>
            <a:r>
              <a:rPr lang="nb-NO" sz="3200" dirty="0" err="1">
                <a:solidFill>
                  <a:srgbClr val="8757AD"/>
                </a:solidFill>
                <a:latin typeface="Courier" pitchFamily="2" charset="0"/>
              </a:rPr>
              <a:t>color</a:t>
            </a:r>
            <a:r>
              <a:rPr lang="nb-NO" sz="3200" dirty="0">
                <a:solidFill>
                  <a:srgbClr val="446FBE"/>
                </a:solidFill>
                <a:latin typeface="Courier" pitchFamily="2" charset="0"/>
              </a:rPr>
              <a:t>: red</a:t>
            </a:r>
            <a:r>
              <a:rPr lang="nb-NO" sz="3200" dirty="0">
                <a:solidFill>
                  <a:schemeClr val="bg2"/>
                </a:solidFill>
                <a:latin typeface="Courier" pitchFamily="2" charset="0"/>
              </a:rPr>
              <a:t>;</a:t>
            </a:r>
          </a:p>
          <a:p>
            <a:r>
              <a:rPr lang="nb-NO" sz="3200" dirty="0">
                <a:solidFill>
                  <a:schemeClr val="bg2"/>
                </a:solidFill>
                <a:latin typeface="Courier" pitchFamily="2" charset="0"/>
              </a:rPr>
              <a:t>}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4D41C0E-F18C-324F-9719-CFF04C23BEB6}"/>
              </a:ext>
            </a:extLst>
          </p:cNvPr>
          <p:cNvSpPr/>
          <p:nvPr/>
        </p:nvSpPr>
        <p:spPr>
          <a:xfrm>
            <a:off x="3380289" y="5835804"/>
            <a:ext cx="14550707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3200" u="sng" dirty="0" err="1">
                <a:solidFill>
                  <a:schemeClr val="bg2"/>
                </a:solidFill>
                <a:latin typeface="Courier" pitchFamily="2" charset="0"/>
              </a:rPr>
              <a:t>index.js</a:t>
            </a:r>
            <a:endParaRPr lang="nb-NO" sz="3200" u="sng" dirty="0">
              <a:solidFill>
                <a:schemeClr val="bg2"/>
              </a:solidFill>
              <a:latin typeface="Courier" pitchFamily="2" charset="0"/>
            </a:endParaRPr>
          </a:p>
          <a:p>
            <a:endParaRPr lang="nb-NO" sz="3200" dirty="0">
              <a:solidFill>
                <a:srgbClr val="0600FF"/>
              </a:solidFill>
              <a:latin typeface="Courier" pitchFamily="2" charset="0"/>
              <a:cs typeface="Arial" panose="020B0604020202020204" pitchFamily="34" charset="0"/>
            </a:endParaRPr>
          </a:p>
          <a:p>
            <a:r>
              <a:rPr lang="nb-NO" sz="3200" dirty="0">
                <a:solidFill>
                  <a:srgbClr val="0600FF"/>
                </a:solidFill>
                <a:latin typeface="Courier" pitchFamily="2" charset="0"/>
                <a:cs typeface="Arial" panose="020B0604020202020204" pitchFamily="34" charset="0"/>
              </a:rPr>
              <a:t>var</a:t>
            </a:r>
            <a:r>
              <a:rPr lang="nb-NO" sz="3200" dirty="0">
                <a:solidFill>
                  <a:schemeClr val="bg2"/>
                </a:solidFill>
                <a:latin typeface="Courier" pitchFamily="2" charset="0"/>
                <a:cs typeface="Arial" panose="020B0604020202020204" pitchFamily="34" charset="0"/>
              </a:rPr>
              <a:t> element = </a:t>
            </a:r>
            <a:r>
              <a:rPr lang="nb-NO" sz="3200" dirty="0" err="1">
                <a:solidFill>
                  <a:srgbClr val="0600FF"/>
                </a:solidFill>
                <a:latin typeface="Courier" pitchFamily="2" charset="0"/>
                <a:cs typeface="Arial" panose="020B0604020202020204" pitchFamily="34" charset="0"/>
              </a:rPr>
              <a:t>document</a:t>
            </a:r>
            <a:r>
              <a:rPr lang="nb-NO" sz="3200" dirty="0" err="1">
                <a:solidFill>
                  <a:schemeClr val="bg2"/>
                </a:solidFill>
                <a:latin typeface="Courier" pitchFamily="2" charset="0"/>
                <a:cs typeface="Arial" panose="020B0604020202020204" pitchFamily="34" charset="0"/>
              </a:rPr>
              <a:t>.getElementById</a:t>
            </a:r>
            <a:r>
              <a:rPr lang="nb-NO" sz="3200" dirty="0">
                <a:solidFill>
                  <a:schemeClr val="bg2"/>
                </a:solidFill>
                <a:latin typeface="Courier" pitchFamily="2" charset="0"/>
                <a:cs typeface="Arial" panose="020B0604020202020204" pitchFamily="34" charset="0"/>
              </a:rPr>
              <a:t>(</a:t>
            </a:r>
            <a:r>
              <a:rPr lang="nb-NO" sz="3200" dirty="0">
                <a:solidFill>
                  <a:srgbClr val="C00000"/>
                </a:solidFill>
                <a:latin typeface="Courier" pitchFamily="2" charset="0"/>
                <a:cs typeface="Arial" panose="020B0604020202020204" pitchFamily="34" charset="0"/>
              </a:rPr>
              <a:t>"</a:t>
            </a:r>
            <a:r>
              <a:rPr lang="nb-NO" sz="3200" dirty="0" err="1">
                <a:solidFill>
                  <a:srgbClr val="C00000"/>
                </a:solidFill>
                <a:latin typeface="Courier" pitchFamily="2" charset="0"/>
                <a:cs typeface="Arial" panose="020B0604020202020204" pitchFamily="34" charset="0"/>
              </a:rPr>
              <a:t>welcomeText</a:t>
            </a:r>
            <a:r>
              <a:rPr lang="nb-NO" sz="3200" dirty="0">
                <a:solidFill>
                  <a:srgbClr val="C00000"/>
                </a:solidFill>
                <a:latin typeface="Courier" pitchFamily="2" charset="0"/>
                <a:cs typeface="Arial" panose="020B0604020202020204" pitchFamily="34" charset="0"/>
              </a:rPr>
              <a:t>"</a:t>
            </a:r>
            <a:r>
              <a:rPr lang="nb-NO" sz="3200" dirty="0">
                <a:solidFill>
                  <a:schemeClr val="bg2"/>
                </a:solidFill>
                <a:latin typeface="Courier" pitchFamily="2" charset="0"/>
                <a:cs typeface="Arial" panose="020B0604020202020204" pitchFamily="34" charset="0"/>
              </a:rPr>
              <a:t>);</a:t>
            </a:r>
          </a:p>
          <a:p>
            <a:r>
              <a:rPr lang="nb-NO" sz="3200" dirty="0" err="1">
                <a:solidFill>
                  <a:schemeClr val="bg2"/>
                </a:solidFill>
                <a:latin typeface="Courier" pitchFamily="2" charset="0"/>
                <a:cs typeface="Arial" panose="020B0604020202020204" pitchFamily="34" charset="0"/>
              </a:rPr>
              <a:t>element.style.fontSize</a:t>
            </a:r>
            <a:r>
              <a:rPr lang="nb-NO" sz="3200" dirty="0">
                <a:solidFill>
                  <a:schemeClr val="bg2"/>
                </a:solidFill>
                <a:latin typeface="Courier" pitchFamily="2" charset="0"/>
                <a:cs typeface="Arial" panose="020B0604020202020204" pitchFamily="34" charset="0"/>
              </a:rPr>
              <a:t> = </a:t>
            </a:r>
            <a:r>
              <a:rPr lang="nb-NO" sz="3200" dirty="0">
                <a:solidFill>
                  <a:srgbClr val="007850"/>
                </a:solidFill>
                <a:latin typeface="Courier" pitchFamily="2" charset="0"/>
                <a:cs typeface="Arial" panose="020B0604020202020204" pitchFamily="34" charset="0"/>
              </a:rPr>
              <a:t>100</a:t>
            </a:r>
            <a:r>
              <a:rPr lang="nb-NO" sz="3200" dirty="0">
                <a:solidFill>
                  <a:schemeClr val="bg2"/>
                </a:solidFill>
                <a:latin typeface="Courier" pitchFamily="2" charset="0"/>
                <a:cs typeface="Arial" panose="020B0604020202020204" pitchFamily="34" charset="0"/>
              </a:rPr>
              <a:t> + </a:t>
            </a:r>
            <a:r>
              <a:rPr lang="nb-NO" sz="3200" dirty="0">
                <a:solidFill>
                  <a:srgbClr val="C00000"/>
                </a:solidFill>
                <a:latin typeface="Courier" pitchFamily="2" charset="0"/>
                <a:cs typeface="Arial" panose="020B0604020202020204" pitchFamily="34" charset="0"/>
              </a:rPr>
              <a:t>"</a:t>
            </a:r>
            <a:r>
              <a:rPr lang="nb-NO" sz="3200" dirty="0" err="1">
                <a:solidFill>
                  <a:srgbClr val="C00000"/>
                </a:solidFill>
                <a:latin typeface="Courier" pitchFamily="2" charset="0"/>
                <a:cs typeface="Arial" panose="020B0604020202020204" pitchFamily="34" charset="0"/>
              </a:rPr>
              <a:t>px</a:t>
            </a:r>
            <a:r>
              <a:rPr lang="nb-NO" sz="3200" dirty="0">
                <a:solidFill>
                  <a:srgbClr val="C00000"/>
                </a:solidFill>
                <a:latin typeface="Courier" pitchFamily="2" charset="0"/>
                <a:cs typeface="Arial" panose="020B0604020202020204" pitchFamily="34" charset="0"/>
              </a:rPr>
              <a:t>"</a:t>
            </a:r>
            <a:r>
              <a:rPr lang="nb-NO" sz="3200" dirty="0">
                <a:solidFill>
                  <a:schemeClr val="bg2"/>
                </a:solidFill>
                <a:latin typeface="Courier" pitchFamily="2" charset="0"/>
                <a:cs typeface="Arial" panose="020B0604020202020204" pitchFamily="34" charset="0"/>
              </a:rPr>
              <a:t>;</a:t>
            </a:r>
          </a:p>
          <a:p>
            <a:r>
              <a:rPr lang="nb-NO" sz="3200" dirty="0" err="1">
                <a:solidFill>
                  <a:schemeClr val="bg2"/>
                </a:solidFill>
                <a:latin typeface="Courier" pitchFamily="2" charset="0"/>
                <a:cs typeface="Arial" panose="020B0604020202020204" pitchFamily="34" charset="0"/>
              </a:rPr>
              <a:t>element.style.color</a:t>
            </a:r>
            <a:r>
              <a:rPr lang="nb-NO" sz="3200" dirty="0">
                <a:solidFill>
                  <a:schemeClr val="bg2"/>
                </a:solidFill>
                <a:latin typeface="Courier" pitchFamily="2" charset="0"/>
                <a:cs typeface="Arial" panose="020B0604020202020204" pitchFamily="34" charset="0"/>
              </a:rPr>
              <a:t> = </a:t>
            </a:r>
            <a:r>
              <a:rPr lang="nb-NO" sz="3200" dirty="0">
                <a:solidFill>
                  <a:srgbClr val="C00000"/>
                </a:solidFill>
                <a:latin typeface="Courier" pitchFamily="2" charset="0"/>
                <a:cs typeface="Arial" panose="020B0604020202020204" pitchFamily="34" charset="0"/>
              </a:rPr>
              <a:t>"red"</a:t>
            </a:r>
            <a:r>
              <a:rPr lang="nb-NO" sz="3200" dirty="0">
                <a:solidFill>
                  <a:schemeClr val="bg2"/>
                </a:solidFill>
                <a:latin typeface="Courier" pitchFamily="2" charset="0"/>
                <a:cs typeface="Arial" panose="020B0604020202020204" pitchFamily="34" charset="0"/>
              </a:rPr>
              <a:t>;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C559F17-968B-104E-AE18-00BBD7026360}"/>
              </a:ext>
            </a:extLst>
          </p:cNvPr>
          <p:cNvGrpSpPr/>
          <p:nvPr/>
        </p:nvGrpSpPr>
        <p:grpSpPr>
          <a:xfrm>
            <a:off x="16596360" y="8757920"/>
            <a:ext cx="7137400" cy="3637934"/>
            <a:chOff x="16596360" y="8757920"/>
            <a:chExt cx="7137400" cy="3637934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4A9CD99-8BFE-AA42-A8C4-709302272F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596360" y="9766954"/>
              <a:ext cx="7137400" cy="2628900"/>
            </a:xfrm>
            <a:prstGeom prst="rect">
              <a:avLst/>
            </a:prstGeom>
          </p:spPr>
        </p:pic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0080873D-1098-9E4C-8C17-DF52C10FE786}"/>
                </a:ext>
              </a:extLst>
            </p:cNvPr>
            <p:cNvCxnSpPr/>
            <p:nvPr/>
          </p:nvCxnSpPr>
          <p:spPr>
            <a:xfrm>
              <a:off x="20259040" y="8757920"/>
              <a:ext cx="0" cy="67056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3AB21CB-C6FB-7D4F-A2B1-CB9066E58112}"/>
              </a:ext>
            </a:extLst>
          </p:cNvPr>
          <p:cNvGrpSpPr/>
          <p:nvPr/>
        </p:nvGrpSpPr>
        <p:grpSpPr>
          <a:xfrm>
            <a:off x="4260215" y="8757920"/>
            <a:ext cx="6997700" cy="3688734"/>
            <a:chOff x="4260215" y="8757920"/>
            <a:chExt cx="6997700" cy="368873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76D4A5F-6A6A-044E-BF10-83A5C7FBC5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60215" y="9766954"/>
              <a:ext cx="6997700" cy="2679700"/>
            </a:xfrm>
            <a:prstGeom prst="rect">
              <a:avLst/>
            </a:prstGeom>
          </p:spPr>
        </p:pic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18A9E90D-BCDB-DB4F-AE6D-93BA3A42A916}"/>
                </a:ext>
              </a:extLst>
            </p:cNvPr>
            <p:cNvCxnSpPr/>
            <p:nvPr/>
          </p:nvCxnSpPr>
          <p:spPr>
            <a:xfrm>
              <a:off x="7426960" y="8757920"/>
              <a:ext cx="0" cy="67056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E7621836-8778-8D45-BEE2-A8202CDEF10B}"/>
              </a:ext>
            </a:extLst>
          </p:cNvPr>
          <p:cNvSpPr/>
          <p:nvPr/>
        </p:nvSpPr>
        <p:spPr>
          <a:xfrm>
            <a:off x="3380289" y="4330127"/>
            <a:ext cx="1462131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3600" b="1" dirty="0">
                <a:solidFill>
                  <a:schemeClr val="accent3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Utdrag fra HTML:  </a:t>
            </a:r>
            <a:r>
              <a:rPr lang="nb-NO" sz="3600" dirty="0">
                <a:solidFill>
                  <a:srgbClr val="446FBE"/>
                </a:solidFill>
                <a:latin typeface="Courier" pitchFamily="2" charset="0"/>
              </a:rPr>
              <a:t>&lt;p </a:t>
            </a:r>
            <a:r>
              <a:rPr lang="nb-NO" sz="3600" dirty="0">
                <a:solidFill>
                  <a:schemeClr val="accent4">
                    <a:lumMod val="50000"/>
                  </a:schemeClr>
                </a:solidFill>
                <a:latin typeface="Courier" pitchFamily="2" charset="0"/>
              </a:rPr>
              <a:t>id=</a:t>
            </a:r>
            <a:r>
              <a:rPr lang="nb-NO" sz="3600" dirty="0">
                <a:solidFill>
                  <a:schemeClr val="bg2"/>
                </a:solidFill>
                <a:latin typeface="Courier" pitchFamily="2" charset="0"/>
              </a:rPr>
              <a:t>"</a:t>
            </a:r>
            <a:r>
              <a:rPr lang="nb-NO" sz="3600" dirty="0" err="1">
                <a:solidFill>
                  <a:schemeClr val="bg2"/>
                </a:solidFill>
                <a:latin typeface="Courier" pitchFamily="2" charset="0"/>
              </a:rPr>
              <a:t>welcomeText</a:t>
            </a:r>
            <a:r>
              <a:rPr lang="nb-NO" sz="3600" dirty="0">
                <a:solidFill>
                  <a:schemeClr val="bg2"/>
                </a:solidFill>
                <a:latin typeface="Courier" pitchFamily="2" charset="0"/>
              </a:rPr>
              <a:t>"</a:t>
            </a:r>
            <a:r>
              <a:rPr lang="nb-NO" sz="3600" dirty="0">
                <a:solidFill>
                  <a:srgbClr val="446FBE"/>
                </a:solidFill>
                <a:latin typeface="Courier" pitchFamily="2" charset="0"/>
              </a:rPr>
              <a:t>&gt;</a:t>
            </a:r>
            <a:r>
              <a:rPr lang="nb-NO" sz="3600" dirty="0">
                <a:solidFill>
                  <a:schemeClr val="accent1"/>
                </a:solidFill>
                <a:latin typeface="Courier" pitchFamily="2" charset="0"/>
              </a:rPr>
              <a:t>En stor tekst!</a:t>
            </a:r>
            <a:r>
              <a:rPr lang="nb-NO" sz="3600" dirty="0">
                <a:solidFill>
                  <a:srgbClr val="446FBE"/>
                </a:solidFill>
                <a:latin typeface="Courier" pitchFamily="2" charset="0"/>
              </a:rPr>
              <a:t>&lt;/p&gt;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05AA70-3AE7-E54C-A9A7-B9529BD844ED}"/>
              </a:ext>
            </a:extLst>
          </p:cNvPr>
          <p:cNvSpPr txBox="1"/>
          <p:nvPr/>
        </p:nvSpPr>
        <p:spPr>
          <a:xfrm>
            <a:off x="13341079" y="10552806"/>
            <a:ext cx="117211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6600" dirty="0"/>
              <a:t>==</a:t>
            </a:r>
          </a:p>
        </p:txBody>
      </p:sp>
    </p:spTree>
    <p:extLst>
      <p:ext uri="{BB962C8B-B14F-4D97-AF65-F5344CB8AC3E}">
        <p14:creationId xmlns:p14="http://schemas.microsoft.com/office/powerpoint/2010/main" val="587072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9" grpId="0"/>
      <p:bldP spid="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/>
        </p:nvSpPr>
        <p:spPr>
          <a:xfrm>
            <a:off x="3380289" y="4774541"/>
            <a:ext cx="19022511" cy="6182423"/>
          </a:xfrm>
          <a:prstGeom prst="rect">
            <a:avLst/>
          </a:prstGeom>
          <a:noFill/>
          <a:ln>
            <a:noFill/>
          </a:ln>
        </p:spPr>
        <p:txBody>
          <a:bodyPr lIns="217475" tIns="108725" rIns="217475" bIns="108725" anchor="t" anchorCtr="0">
            <a:noAutofit/>
          </a:bodyPr>
          <a:lstStyle/>
          <a:p>
            <a:pPr lvl="0">
              <a:lnSpc>
                <a:spcPct val="155882"/>
              </a:lnSpc>
              <a:buClr>
                <a:schemeClr val="dk1"/>
              </a:buClr>
              <a:buSzPct val="25000"/>
            </a:pPr>
            <a:r>
              <a:rPr lang="nb-NO" sz="4000" b="1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Kravspesifikasjon:</a:t>
            </a:r>
          </a:p>
          <a:p>
            <a:pPr lvl="0">
              <a:lnSpc>
                <a:spcPct val="155882"/>
              </a:lnSpc>
              <a:buClr>
                <a:schemeClr val="dk1"/>
              </a:buClr>
              <a:buSzPct val="25000"/>
            </a:pPr>
            <a:r>
              <a:rPr lang="nb-NO" sz="4000" dirty="0">
                <a:solidFill>
                  <a:schemeClr val="bg2"/>
                </a:solidFill>
                <a:latin typeface="Arial" panose="020B0604020202020204" pitchFamily="34" charset="0"/>
                <a:ea typeface="Source Sans Pro"/>
                <a:cs typeface="Arial" panose="020B0604020202020204" pitchFamily="34" charset="0"/>
                <a:sym typeface="Source Sans Pro"/>
              </a:rPr>
              <a:t>– Bruker skal kunne skrive inn farge(kode) via en </a:t>
            </a:r>
            <a:r>
              <a:rPr lang="nb-NO" sz="4000" dirty="0">
                <a:solidFill>
                  <a:schemeClr val="bg2"/>
                </a:solidFill>
                <a:latin typeface="Courier" pitchFamily="2" charset="0"/>
                <a:ea typeface="Source Sans Pro"/>
                <a:cs typeface="Arial" panose="020B0604020202020204" pitchFamily="34" charset="0"/>
                <a:sym typeface="Source Sans Pro"/>
              </a:rPr>
              <a:t>&lt;input&gt;</a:t>
            </a:r>
            <a:r>
              <a:rPr lang="nb-NO" sz="4000" dirty="0">
                <a:solidFill>
                  <a:schemeClr val="bg2"/>
                </a:solidFill>
                <a:latin typeface="Arial" panose="020B0604020202020204" pitchFamily="34" charset="0"/>
                <a:ea typeface="Source Sans Pro"/>
                <a:cs typeface="Arial" panose="020B0604020202020204" pitchFamily="34" charset="0"/>
                <a:sym typeface="Source Sans Pro"/>
              </a:rPr>
              <a:t>-boks</a:t>
            </a:r>
          </a:p>
          <a:p>
            <a:pPr lvl="0">
              <a:lnSpc>
                <a:spcPct val="155882"/>
              </a:lnSpc>
              <a:buClr>
                <a:schemeClr val="dk1"/>
              </a:buClr>
              <a:buSzPct val="25000"/>
            </a:pPr>
            <a:r>
              <a:rPr lang="nb-NO" sz="4000" dirty="0">
                <a:solidFill>
                  <a:schemeClr val="bg2"/>
                </a:solidFill>
                <a:latin typeface="Arial" panose="020B0604020202020204" pitchFamily="34" charset="0"/>
                <a:ea typeface="Source Sans Pro"/>
                <a:cs typeface="Arial" panose="020B0604020202020204" pitchFamily="34" charset="0"/>
                <a:sym typeface="Source Sans Pro"/>
              </a:rPr>
              <a:t>– Bruker skal trykke på en knapp tilhørende </a:t>
            </a:r>
            <a:r>
              <a:rPr lang="nb-NO" sz="4000" dirty="0">
                <a:solidFill>
                  <a:schemeClr val="bg2"/>
                </a:solidFill>
                <a:latin typeface="Courier" pitchFamily="2" charset="0"/>
                <a:ea typeface="Source Sans Pro"/>
                <a:cs typeface="Arial" panose="020B0604020202020204" pitchFamily="34" charset="0"/>
                <a:sym typeface="Source Sans Pro"/>
              </a:rPr>
              <a:t>&lt;input&gt;</a:t>
            </a:r>
            <a:r>
              <a:rPr lang="nb-NO" sz="4000" dirty="0">
                <a:solidFill>
                  <a:schemeClr val="bg2"/>
                </a:solidFill>
                <a:latin typeface="Arial" panose="020B0604020202020204" pitchFamily="34" charset="0"/>
                <a:ea typeface="Source Sans Pro"/>
                <a:cs typeface="Arial" panose="020B0604020202020204" pitchFamily="34" charset="0"/>
                <a:sym typeface="Source Sans Pro"/>
              </a:rPr>
              <a:t>-boksen over.</a:t>
            </a:r>
          </a:p>
          <a:p>
            <a:pPr lvl="0">
              <a:lnSpc>
                <a:spcPct val="155882"/>
              </a:lnSpc>
              <a:buClr>
                <a:schemeClr val="dk1"/>
              </a:buClr>
              <a:buSzPct val="25000"/>
            </a:pPr>
            <a:r>
              <a:rPr lang="nb-NO" sz="4000" dirty="0">
                <a:solidFill>
                  <a:schemeClr val="bg2"/>
                </a:solidFill>
                <a:latin typeface="Arial" panose="020B0604020202020204" pitchFamily="34" charset="0"/>
                <a:ea typeface="Source Sans Pro"/>
                <a:cs typeface="Arial" panose="020B0604020202020204" pitchFamily="34" charset="0"/>
                <a:sym typeface="Source Sans Pro"/>
              </a:rPr>
              <a:t>– I JavaScript-koden må vi </a:t>
            </a:r>
            <a:r>
              <a:rPr lang="nb-NO" sz="4000" i="1" dirty="0">
                <a:solidFill>
                  <a:schemeClr val="bg2"/>
                </a:solidFill>
                <a:latin typeface="Arial" panose="020B0604020202020204" pitchFamily="34" charset="0"/>
                <a:ea typeface="Source Sans Pro"/>
                <a:cs typeface="Arial" panose="020B0604020202020204" pitchFamily="34" charset="0"/>
                <a:sym typeface="Source Sans Pro"/>
              </a:rPr>
              <a:t>lytte</a:t>
            </a:r>
            <a:r>
              <a:rPr lang="nb-NO" sz="4000" dirty="0">
                <a:solidFill>
                  <a:schemeClr val="bg2"/>
                </a:solidFill>
                <a:latin typeface="Arial" panose="020B0604020202020204" pitchFamily="34" charset="0"/>
                <a:ea typeface="Source Sans Pro"/>
                <a:cs typeface="Arial" panose="020B0604020202020204" pitchFamily="34" charset="0"/>
                <a:sym typeface="Source Sans Pro"/>
              </a:rPr>
              <a:t> på om brukeren klikker på knappen.</a:t>
            </a:r>
          </a:p>
          <a:p>
            <a:pPr lvl="0">
              <a:lnSpc>
                <a:spcPct val="155882"/>
              </a:lnSpc>
              <a:buClr>
                <a:schemeClr val="dk1"/>
              </a:buClr>
              <a:buSzPct val="25000"/>
            </a:pPr>
            <a:r>
              <a:rPr lang="nb-NO" sz="4000" dirty="0">
                <a:solidFill>
                  <a:schemeClr val="bg2"/>
                </a:solidFill>
                <a:latin typeface="Arial" panose="020B0604020202020204" pitchFamily="34" charset="0"/>
                <a:ea typeface="Source Sans Pro"/>
                <a:cs typeface="Arial" panose="020B0604020202020204" pitchFamily="34" charset="0"/>
                <a:sym typeface="Source Sans Pro"/>
              </a:rPr>
              <a:t>– Farge(koden) bruker skriver inn i </a:t>
            </a:r>
            <a:r>
              <a:rPr lang="nb-NO" sz="4000" dirty="0">
                <a:solidFill>
                  <a:schemeClr val="bg2"/>
                </a:solidFill>
                <a:latin typeface="Courier" pitchFamily="2" charset="0"/>
                <a:ea typeface="Source Sans Pro"/>
                <a:cs typeface="Arial" panose="020B0604020202020204" pitchFamily="34" charset="0"/>
                <a:sym typeface="Source Sans Pro"/>
              </a:rPr>
              <a:t>&lt;input&gt;</a:t>
            </a:r>
            <a:r>
              <a:rPr lang="nb-NO" sz="4000" dirty="0">
                <a:solidFill>
                  <a:schemeClr val="bg2"/>
                </a:solidFill>
                <a:latin typeface="Arial" panose="020B0604020202020204" pitchFamily="34" charset="0"/>
                <a:ea typeface="Source Sans Pro"/>
                <a:cs typeface="Arial" panose="020B0604020202020204" pitchFamily="34" charset="0"/>
                <a:sym typeface="Source Sans Pro"/>
              </a:rPr>
              <a:t>-boksen skal settes som bakgrunnsfargen til siden.</a:t>
            </a:r>
          </a:p>
        </p:txBody>
      </p:sp>
      <p:sp>
        <p:nvSpPr>
          <p:cNvPr id="56" name="Shape 56"/>
          <p:cNvSpPr/>
          <p:nvPr/>
        </p:nvSpPr>
        <p:spPr>
          <a:xfrm>
            <a:off x="3380289" y="2698119"/>
            <a:ext cx="12590990" cy="94897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lvl="0">
              <a:lnSpc>
                <a:spcPct val="115625"/>
              </a:lnSpc>
              <a:buSzPct val="25000"/>
            </a:pPr>
            <a:r>
              <a:rPr lang="nb-NO" sz="64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Program 2: La bruker bestemme bakgrunnsfarge!</a:t>
            </a:r>
            <a:endParaRPr lang="nb-NO" sz="4400" i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9" name="Shape 59"/>
          <p:cNvSpPr/>
          <p:nvPr/>
        </p:nvSpPr>
        <p:spPr>
          <a:xfrm>
            <a:off x="10078735" y="3553608"/>
            <a:ext cx="4143985" cy="414398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128" y="0"/>
                </a:moveTo>
                <a:cubicBezTo>
                  <a:pt x="65495" y="11"/>
                  <a:pt x="70858" y="2070"/>
                  <a:pt x="74945" y="6174"/>
                </a:cubicBezTo>
                <a:lnTo>
                  <a:pt x="113889" y="45285"/>
                </a:lnTo>
                <a:cubicBezTo>
                  <a:pt x="122061" y="53493"/>
                  <a:pt x="122033" y="66772"/>
                  <a:pt x="113825" y="74945"/>
                </a:cubicBezTo>
                <a:lnTo>
                  <a:pt x="74714" y="113889"/>
                </a:lnTo>
                <a:cubicBezTo>
                  <a:pt x="66506" y="122061"/>
                  <a:pt x="53227" y="122033"/>
                  <a:pt x="45055" y="113825"/>
                </a:cubicBezTo>
                <a:lnTo>
                  <a:pt x="6110" y="74714"/>
                </a:lnTo>
                <a:cubicBezTo>
                  <a:pt x="-2061" y="66506"/>
                  <a:pt x="-2033" y="53227"/>
                  <a:pt x="6174" y="45055"/>
                </a:cubicBezTo>
                <a:lnTo>
                  <a:pt x="45286" y="6110"/>
                </a:lnTo>
                <a:cubicBezTo>
                  <a:pt x="49389" y="2024"/>
                  <a:pt x="54761" y="-11"/>
                  <a:pt x="60128" y="0"/>
                </a:cubicBezTo>
                <a:close/>
              </a:path>
            </a:pathLst>
          </a:custGeom>
          <a:noFill/>
          <a:ln>
            <a:noFill/>
          </a:ln>
        </p:spPr>
      </p:sp>
      <p:pic>
        <p:nvPicPr>
          <p:cNvPr id="5" name="teaser_forelesning_11_input">
            <a:hlinkClick r:id="" action="ppaction://media"/>
            <a:extLst>
              <a:ext uri="{FF2B5EF4-FFF2-40B4-BE49-F238E27FC236}">
                <a16:creationId xmlns:a16="http://schemas.microsoft.com/office/drawing/2014/main" id="{1DBED928-959B-924D-9B98-20CAED86093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723360" y="1181702"/>
            <a:ext cx="7197286" cy="3282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82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1373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7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28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56">
            <a:extLst>
              <a:ext uri="{FF2B5EF4-FFF2-40B4-BE49-F238E27FC236}">
                <a16:creationId xmlns:a16="http://schemas.microsoft.com/office/drawing/2014/main" id="{E209DC7C-1FFC-6342-809C-D0823A8C518D}"/>
              </a:ext>
            </a:extLst>
          </p:cNvPr>
          <p:cNvSpPr/>
          <p:nvPr/>
        </p:nvSpPr>
        <p:spPr>
          <a:xfrm>
            <a:off x="3380289" y="7041519"/>
            <a:ext cx="17871044" cy="94897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15625"/>
              </a:lnSpc>
              <a:spcBef>
                <a:spcPts val="0"/>
              </a:spcBef>
              <a:buSzPct val="25000"/>
              <a:buNone/>
            </a:pPr>
            <a:r>
              <a:rPr lang="nb-NO" sz="80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&lt;/nytt-innhold&gt;</a:t>
            </a:r>
          </a:p>
          <a:p>
            <a:pPr marL="0" marR="0" lvl="0" indent="0" algn="ctr" rtl="0">
              <a:lnSpc>
                <a:spcPct val="115625"/>
              </a:lnSpc>
              <a:spcBef>
                <a:spcPts val="0"/>
              </a:spcBef>
              <a:buSzPct val="25000"/>
              <a:buNone/>
            </a:pPr>
            <a:endParaRPr lang="nb-NO" sz="6600" i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ctr" rtl="0">
              <a:lnSpc>
                <a:spcPct val="115625"/>
              </a:lnSpc>
              <a:spcBef>
                <a:spcPts val="0"/>
              </a:spcBef>
              <a:buSzPct val="25000"/>
              <a:buNone/>
            </a:pPr>
            <a:r>
              <a:rPr lang="nb-NO" sz="6600" i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(mer eller mindre)</a:t>
            </a:r>
            <a:endParaRPr lang="nb-NO" sz="4800" i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42836247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/>
          <p:nvPr/>
        </p:nvSpPr>
        <p:spPr>
          <a:xfrm>
            <a:off x="10078735" y="3553608"/>
            <a:ext cx="4143985" cy="414398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128" y="0"/>
                </a:moveTo>
                <a:cubicBezTo>
                  <a:pt x="65495" y="11"/>
                  <a:pt x="70858" y="2070"/>
                  <a:pt x="74945" y="6174"/>
                </a:cubicBezTo>
                <a:lnTo>
                  <a:pt x="113889" y="45285"/>
                </a:lnTo>
                <a:cubicBezTo>
                  <a:pt x="122061" y="53493"/>
                  <a:pt x="122033" y="66772"/>
                  <a:pt x="113825" y="74945"/>
                </a:cubicBezTo>
                <a:lnTo>
                  <a:pt x="74714" y="113889"/>
                </a:lnTo>
                <a:cubicBezTo>
                  <a:pt x="66506" y="122061"/>
                  <a:pt x="53227" y="122033"/>
                  <a:pt x="45055" y="113825"/>
                </a:cubicBezTo>
                <a:lnTo>
                  <a:pt x="6110" y="74714"/>
                </a:lnTo>
                <a:cubicBezTo>
                  <a:pt x="-2061" y="66506"/>
                  <a:pt x="-2033" y="53227"/>
                  <a:pt x="6174" y="45055"/>
                </a:cubicBezTo>
                <a:lnTo>
                  <a:pt x="45286" y="6110"/>
                </a:lnTo>
                <a:cubicBezTo>
                  <a:pt x="49389" y="2024"/>
                  <a:pt x="54761" y="-11"/>
                  <a:pt x="60128" y="0"/>
                </a:cubicBezTo>
                <a:close/>
              </a:path>
            </a:pathLst>
          </a:custGeom>
          <a:noFill/>
          <a:ln>
            <a:noFill/>
          </a:ln>
        </p:spPr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3C9AE80-9B73-7540-8E0A-17737C326528}"/>
              </a:ext>
            </a:extLst>
          </p:cNvPr>
          <p:cNvGrpSpPr/>
          <p:nvPr/>
        </p:nvGrpSpPr>
        <p:grpSpPr>
          <a:xfrm>
            <a:off x="3220278" y="3079119"/>
            <a:ext cx="20865849" cy="8602110"/>
            <a:chOff x="3220278" y="3079119"/>
            <a:chExt cx="20865849" cy="8602110"/>
          </a:xfrm>
        </p:grpSpPr>
        <p:sp>
          <p:nvSpPr>
            <p:cNvPr id="54" name="Shape 54"/>
            <p:cNvSpPr txBox="1"/>
            <p:nvPr/>
          </p:nvSpPr>
          <p:spPr>
            <a:xfrm>
              <a:off x="3220278" y="5498806"/>
              <a:ext cx="20865849" cy="6182423"/>
            </a:xfrm>
            <a:prstGeom prst="rect">
              <a:avLst/>
            </a:prstGeom>
            <a:noFill/>
            <a:ln>
              <a:noFill/>
            </a:ln>
          </p:spPr>
          <p:txBody>
            <a:bodyPr lIns="217475" tIns="108725" rIns="217475" bIns="108725" anchor="t" anchorCtr="0">
              <a:noAutofit/>
            </a:bodyPr>
            <a:lstStyle/>
            <a:p>
              <a:pPr marL="571500" lvl="0" indent="-571500">
                <a:lnSpc>
                  <a:spcPct val="155882"/>
                </a:lnSpc>
                <a:buClr>
                  <a:schemeClr val="dk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nb-NO" sz="4400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Repetisjon av emnets innhold. </a:t>
              </a:r>
              <a:r>
                <a:rPr lang="nb-NO" sz="4400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  <a:hlinkClick r:id="rId3"/>
                </a:rPr>
                <a:t>Send gjerne</a:t>
              </a:r>
              <a:r>
                <a:rPr lang="nb-NO" sz="4400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inn forslag til temaer dere ønsker repetert. </a:t>
              </a:r>
            </a:p>
            <a:p>
              <a:pPr marL="571500" lvl="0" indent="-571500">
                <a:lnSpc>
                  <a:spcPct val="155882"/>
                </a:lnSpc>
                <a:buClr>
                  <a:schemeClr val="dk1"/>
                </a:buClr>
                <a:buSzPct val="100000"/>
                <a:buFont typeface="Arial" panose="020B0604020202020204" pitchFamily="34" charset="0"/>
                <a:buChar char="•"/>
              </a:pPr>
              <a:endParaRPr lang="nb-NO" sz="44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571500" lvl="0" indent="-571500">
                <a:lnSpc>
                  <a:spcPct val="155882"/>
                </a:lnSpc>
                <a:buClr>
                  <a:schemeClr val="dk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nb-NO" sz="4400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Det holdes flere repetisjonsforelesninger med Henrik i tiden frem til siste forelesning. Søk opp på </a:t>
              </a:r>
              <a:r>
                <a:rPr lang="nb-NO" sz="4400" dirty="0" err="1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TimeEdit</a:t>
              </a:r>
              <a:r>
                <a:rPr lang="nb-NO" sz="4400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!</a:t>
              </a:r>
            </a:p>
          </p:txBody>
        </p:sp>
        <p:sp>
          <p:nvSpPr>
            <p:cNvPr id="56" name="Shape 56"/>
            <p:cNvSpPr/>
            <p:nvPr/>
          </p:nvSpPr>
          <p:spPr>
            <a:xfrm>
              <a:off x="3380289" y="3079119"/>
              <a:ext cx="17871044" cy="948977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rtl="0">
                <a:lnSpc>
                  <a:spcPct val="115625"/>
                </a:lnSpc>
                <a:spcBef>
                  <a:spcPts val="0"/>
                </a:spcBef>
                <a:buSzPct val="25000"/>
                <a:buNone/>
              </a:pPr>
              <a:r>
                <a:rPr lang="nb-NO" sz="6400" b="1" dirty="0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Neste (og siste) forelesning: slutten av november</a:t>
              </a:r>
              <a:endParaRPr lang="nb-NO" sz="4400" b="1" i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353015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182">
            <a:extLst>
              <a:ext uri="{FF2B5EF4-FFF2-40B4-BE49-F238E27FC236}">
                <a16:creationId xmlns:a16="http://schemas.microsoft.com/office/drawing/2014/main" id="{6774B17C-A847-D846-A5D4-290DA7DE2F4F}"/>
              </a:ext>
            </a:extLst>
          </p:cNvPr>
          <p:cNvSpPr txBox="1"/>
          <p:nvPr/>
        </p:nvSpPr>
        <p:spPr>
          <a:xfrm>
            <a:off x="3418484" y="2326595"/>
            <a:ext cx="19543115" cy="622900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nb-NO" sz="80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Arbeidskrav </a:t>
            </a:r>
            <a:r>
              <a:rPr lang="nb-NO" sz="44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(også kalt </a:t>
            </a:r>
            <a:r>
              <a:rPr lang="nb-NO" sz="4400" i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obligatorisk aktivitet</a:t>
            </a:r>
            <a:r>
              <a:rPr lang="nb-NO" sz="44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)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lang="nb-NO" sz="44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0">
              <a:buSzPct val="25000"/>
            </a:pPr>
            <a:r>
              <a:rPr lang="nb-NO" sz="4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"Obligatorisk aktivitet benyttes til å regulere adgang til enkelteksamener [...]"</a:t>
            </a:r>
            <a:r>
              <a:rPr lang="nb-NO" sz="44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nb-NO" sz="3200" dirty="0">
                <a:solidFill>
                  <a:schemeClr val="accent3">
                    <a:lumMod val="5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- </a:t>
            </a:r>
            <a:r>
              <a:rPr lang="nb-NO" sz="3200" dirty="0">
                <a:solidFill>
                  <a:schemeClr val="accent3">
                    <a:lumMod val="50000"/>
                  </a:schemeClr>
                </a:solid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Lovdata</a:t>
            </a:r>
            <a:endParaRPr lang="nb-NO" sz="3200" dirty="0">
              <a:solidFill>
                <a:schemeClr val="accent3">
                  <a:lumMod val="5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lang="nb-NO" sz="44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0">
              <a:buSzPct val="25000"/>
            </a:pPr>
            <a:r>
              <a:rPr lang="nb-NO" sz="44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Arbeidskravet ligger nå ute på Canvas, på samme side hvor besvarelse også skal leveres inn: </a:t>
            </a:r>
            <a:r>
              <a:rPr lang="nb-NO" sz="44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https://kristiania.instructure.com/courses/577/assignments/1639</a:t>
            </a:r>
            <a:r>
              <a:rPr lang="nb-NO" sz="44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lang="nb-NO" sz="36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lang="nb-NO" sz="36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lang="nb-NO" sz="36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lang="nb-NO" sz="36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nb-NO" sz="36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Arbeidskrav må </a:t>
            </a:r>
            <a:r>
              <a:rPr lang="nb-NO" sz="36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ikke</a:t>
            </a:r>
            <a:r>
              <a:rPr lang="nb-NO" sz="36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forveksles med prøveeksamen! Arbeidskrav er en obligatorisk innlevering, mens prøveeksamen kun er for egen øving og skal ikke leveres.</a:t>
            </a:r>
            <a:endParaRPr lang="nb-NO" sz="66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31292792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182">
            <a:extLst>
              <a:ext uri="{FF2B5EF4-FFF2-40B4-BE49-F238E27FC236}">
                <a16:creationId xmlns:a16="http://schemas.microsoft.com/office/drawing/2014/main" id="{6774B17C-A847-D846-A5D4-290DA7DE2F4F}"/>
              </a:ext>
            </a:extLst>
          </p:cNvPr>
          <p:cNvSpPr txBox="1"/>
          <p:nvPr/>
        </p:nvSpPr>
        <p:spPr>
          <a:xfrm>
            <a:off x="3418484" y="3325091"/>
            <a:ext cx="19543115" cy="791787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nb-NO" sz="80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Tips til arbeidskrav</a:t>
            </a:r>
            <a:endParaRPr lang="nb-NO" sz="44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lang="nb-NO" sz="44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lang="nb-NO" sz="44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nb-NO" sz="44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Send inn besvarelse på Canvas i </a:t>
            </a:r>
            <a:r>
              <a:rPr lang="nb-NO" sz="44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god tid</a:t>
            </a:r>
            <a:r>
              <a:rPr lang="nb-NO" sz="44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før fristen går ut. Husk at det kan være problemer med nettet o.l. som er utenfor din kontroll, men du er fortsatt ansvarlig for å levere i tide!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lang="nb-NO" sz="44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lang="nb-NO" sz="44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nb-NO" sz="44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Hvis dere vet allerede nå at det er problematisk å få levert arbeidskravet innen fristen (17.10.18), så må dere ta kontakt med meg umiddelbart.</a:t>
            </a:r>
          </a:p>
        </p:txBody>
      </p:sp>
    </p:spTree>
    <p:extLst>
      <p:ext uri="{BB962C8B-B14F-4D97-AF65-F5344CB8AC3E}">
        <p14:creationId xmlns:p14="http://schemas.microsoft.com/office/powerpoint/2010/main" val="30114321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182">
            <a:extLst>
              <a:ext uri="{FF2B5EF4-FFF2-40B4-BE49-F238E27FC236}">
                <a16:creationId xmlns:a16="http://schemas.microsoft.com/office/drawing/2014/main" id="{6774B17C-A847-D846-A5D4-290DA7DE2F4F}"/>
              </a:ext>
            </a:extLst>
          </p:cNvPr>
          <p:cNvSpPr txBox="1"/>
          <p:nvPr/>
        </p:nvSpPr>
        <p:spPr>
          <a:xfrm>
            <a:off x="3418485" y="3789635"/>
            <a:ext cx="18288576" cy="622900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80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Øvingsoppgaver</a:t>
            </a:r>
            <a:endParaRPr lang="en-US" sz="8000" b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lang="en-US" sz="8000" b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marR="0" lvl="0" indent="-914400" algn="l" rtl="0">
              <a:spcBef>
                <a:spcPts val="0"/>
              </a:spcBef>
              <a:buSzPct val="25000"/>
              <a:buFont typeface="+mj-lt"/>
              <a:buAutoNum type="arabicPeriod"/>
            </a:pPr>
            <a:r>
              <a:rPr lang="en-US" sz="54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Repetisjonstest</a:t>
            </a:r>
            <a:r>
              <a:rPr lang="en-US" sz="54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40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(</a:t>
            </a:r>
            <a:r>
              <a:rPr lang="en-US" sz="40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veldig</a:t>
            </a:r>
            <a:r>
              <a:rPr lang="en-US" sz="40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40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kort</a:t>
            </a:r>
            <a:r>
              <a:rPr lang="en-US" sz="40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)</a:t>
            </a:r>
            <a:endParaRPr lang="en-US" sz="54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marR="0" lvl="0" indent="-914400" algn="l" rtl="0">
              <a:spcBef>
                <a:spcPts val="0"/>
              </a:spcBef>
              <a:buSzPct val="25000"/>
              <a:buFont typeface="+mj-lt"/>
              <a:buAutoNum type="arabicPeriod"/>
            </a:pPr>
            <a:r>
              <a:rPr lang="en-US" sz="54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Oppgaver i Brackets</a:t>
            </a:r>
            <a:endParaRPr lang="en-US" sz="5400" b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marR="0" lvl="0" indent="-914400" algn="l" rtl="0">
              <a:spcBef>
                <a:spcPts val="0"/>
              </a:spcBef>
              <a:buSzPct val="25000"/>
              <a:buFont typeface="+mj-lt"/>
              <a:buAutoNum type="arabicPeriod"/>
            </a:pPr>
            <a:r>
              <a:rPr lang="en-US" sz="54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  <a:hlinkClick r:id="rId5"/>
              </a:rPr>
              <a:t>Prøveeksamen</a:t>
            </a:r>
            <a:endParaRPr lang="en-US" sz="5400" b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3788567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/>
          <p:nvPr/>
        </p:nvSpPr>
        <p:spPr>
          <a:xfrm>
            <a:off x="10078735" y="3553608"/>
            <a:ext cx="4143985" cy="414398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128" y="0"/>
                </a:moveTo>
                <a:cubicBezTo>
                  <a:pt x="65495" y="11"/>
                  <a:pt x="70858" y="2070"/>
                  <a:pt x="74945" y="6174"/>
                </a:cubicBezTo>
                <a:lnTo>
                  <a:pt x="113889" y="45285"/>
                </a:lnTo>
                <a:cubicBezTo>
                  <a:pt x="122061" y="53493"/>
                  <a:pt x="122033" y="66772"/>
                  <a:pt x="113825" y="74945"/>
                </a:cubicBezTo>
                <a:lnTo>
                  <a:pt x="74714" y="113889"/>
                </a:lnTo>
                <a:cubicBezTo>
                  <a:pt x="66506" y="122061"/>
                  <a:pt x="53227" y="122033"/>
                  <a:pt x="45055" y="113825"/>
                </a:cubicBezTo>
                <a:lnTo>
                  <a:pt x="6110" y="74714"/>
                </a:lnTo>
                <a:cubicBezTo>
                  <a:pt x="-2061" y="66506"/>
                  <a:pt x="-2033" y="53227"/>
                  <a:pt x="6174" y="45055"/>
                </a:cubicBezTo>
                <a:lnTo>
                  <a:pt x="45286" y="6110"/>
                </a:lnTo>
                <a:cubicBezTo>
                  <a:pt x="49389" y="2024"/>
                  <a:pt x="54761" y="-11"/>
                  <a:pt x="60128" y="0"/>
                </a:cubicBezTo>
                <a:close/>
              </a:path>
            </a:pathLst>
          </a:custGeom>
          <a:noFill/>
          <a:ln>
            <a:noFill/>
          </a:ln>
        </p:spPr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3C9AE80-9B73-7540-8E0A-17737C326528}"/>
              </a:ext>
            </a:extLst>
          </p:cNvPr>
          <p:cNvGrpSpPr/>
          <p:nvPr/>
        </p:nvGrpSpPr>
        <p:grpSpPr>
          <a:xfrm>
            <a:off x="3220278" y="3079119"/>
            <a:ext cx="20865849" cy="7768990"/>
            <a:chOff x="3220278" y="3079119"/>
            <a:chExt cx="20865849" cy="7768990"/>
          </a:xfrm>
        </p:grpSpPr>
        <p:sp>
          <p:nvSpPr>
            <p:cNvPr id="54" name="Shape 54"/>
            <p:cNvSpPr txBox="1"/>
            <p:nvPr/>
          </p:nvSpPr>
          <p:spPr>
            <a:xfrm>
              <a:off x="3220278" y="4665686"/>
              <a:ext cx="20865849" cy="6182423"/>
            </a:xfrm>
            <a:prstGeom prst="rect">
              <a:avLst/>
            </a:prstGeom>
            <a:noFill/>
            <a:ln>
              <a:noFill/>
            </a:ln>
          </p:spPr>
          <p:txBody>
            <a:bodyPr lIns="217475" tIns="108725" rIns="217475" bIns="108725" anchor="t" anchorCtr="0">
              <a:noAutofit/>
            </a:bodyPr>
            <a:lstStyle/>
            <a:p>
              <a:pPr marL="571500" lvl="0" indent="-571500">
                <a:lnSpc>
                  <a:spcPct val="155882"/>
                </a:lnSpc>
                <a:buClr>
                  <a:schemeClr val="dk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nb-NO" sz="4400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Så litt på HTML og bruken av </a:t>
              </a:r>
              <a:r>
                <a:rPr lang="nb-NO" sz="4400" dirty="0" err="1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attributten</a:t>
              </a:r>
              <a:r>
                <a:rPr lang="nb-NO" sz="4400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nb-NO" sz="4400" dirty="0">
                  <a:solidFill>
                    <a:schemeClr val="bg2"/>
                  </a:solidFill>
                  <a:latin typeface="Courier" pitchFamily="2" charset="0"/>
                  <a:cs typeface="Arial" panose="020B0604020202020204" pitchFamily="34" charset="0"/>
                </a:rPr>
                <a:t>id=""</a:t>
              </a:r>
              <a:r>
                <a:rPr lang="nb-NO" sz="4400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for å gi HTML-noder unike identifikatorer</a:t>
              </a:r>
            </a:p>
            <a:p>
              <a:pPr marL="571500" lvl="0" indent="-571500">
                <a:lnSpc>
                  <a:spcPct val="155882"/>
                </a:lnSpc>
                <a:buClr>
                  <a:schemeClr val="dk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nb-NO" sz="4400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Grunnleggende forståelse for DOM (</a:t>
              </a:r>
              <a:r>
                <a:rPr lang="nb-NO" sz="4400" dirty="0" err="1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Document</a:t>
              </a:r>
              <a:r>
                <a:rPr lang="nb-NO" sz="4400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Object Model) og hvordan den skiller seg fra kildekode</a:t>
              </a:r>
            </a:p>
            <a:p>
              <a:pPr marL="571500" lvl="0" indent="-571500">
                <a:lnSpc>
                  <a:spcPct val="155882"/>
                </a:lnSpc>
                <a:buClr>
                  <a:schemeClr val="dk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nb-NO" sz="4400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Bruken av DOM-grensesnittet </a:t>
              </a:r>
              <a:r>
                <a:rPr lang="nb-NO" sz="4400" dirty="0" err="1">
                  <a:solidFill>
                    <a:srgbClr val="0600FF"/>
                  </a:solidFill>
                  <a:latin typeface="Courier" pitchFamily="2" charset="0"/>
                  <a:cs typeface="Arial" panose="020B0604020202020204" pitchFamily="34" charset="0"/>
                </a:rPr>
                <a:t>document</a:t>
              </a:r>
              <a:endParaRPr lang="nb-NO" sz="4400" dirty="0">
                <a:solidFill>
                  <a:srgbClr val="0600FF"/>
                </a:solidFill>
                <a:latin typeface="Courier" pitchFamily="2" charset="0"/>
                <a:cs typeface="Arial" panose="020B0604020202020204" pitchFamily="34" charset="0"/>
              </a:endParaRPr>
            </a:p>
            <a:p>
              <a:pPr marL="571500" lvl="0" indent="-571500">
                <a:lnSpc>
                  <a:spcPct val="155882"/>
                </a:lnSpc>
                <a:buClr>
                  <a:schemeClr val="dk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nb-NO" sz="4400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Oppretting av referanser til DOM-elementer ved bruk av </a:t>
              </a:r>
              <a:r>
                <a:rPr lang="nb-NO" sz="4400" dirty="0" err="1">
                  <a:solidFill>
                    <a:schemeClr val="bg2"/>
                  </a:solidFill>
                  <a:latin typeface="Courier" pitchFamily="2" charset="0"/>
                  <a:cs typeface="Arial" panose="020B0604020202020204" pitchFamily="34" charset="0"/>
                </a:rPr>
                <a:t>getElementById</a:t>
              </a:r>
              <a:r>
                <a:rPr lang="nb-NO" sz="4400" dirty="0">
                  <a:solidFill>
                    <a:schemeClr val="bg2"/>
                  </a:solidFill>
                  <a:latin typeface="Courier" pitchFamily="2" charset="0"/>
                  <a:cs typeface="Arial" panose="020B0604020202020204" pitchFamily="34" charset="0"/>
                </a:rPr>
                <a:t>();</a:t>
              </a:r>
            </a:p>
            <a:p>
              <a:pPr marL="571500" indent="-571500">
                <a:lnSpc>
                  <a:spcPct val="155882"/>
                </a:lnSpc>
                <a:buClr>
                  <a:schemeClr val="dk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nb-NO" sz="4400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DOM-manipulasjon ved bruk av disse referansene.</a:t>
              </a:r>
            </a:p>
          </p:txBody>
        </p:sp>
        <p:sp>
          <p:nvSpPr>
            <p:cNvPr id="56" name="Shape 56"/>
            <p:cNvSpPr/>
            <p:nvPr/>
          </p:nvSpPr>
          <p:spPr>
            <a:xfrm>
              <a:off x="3380289" y="3079119"/>
              <a:ext cx="13476476" cy="948977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rtl="0">
                <a:lnSpc>
                  <a:spcPct val="115625"/>
                </a:lnSpc>
                <a:spcBef>
                  <a:spcPts val="0"/>
                </a:spcBef>
                <a:buSzPct val="25000"/>
                <a:buNone/>
              </a:pPr>
              <a:r>
                <a:rPr lang="en-US" sz="6400" b="1" dirty="0" err="1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Forrige</a:t>
              </a:r>
              <a:r>
                <a:rPr lang="en-US" sz="6400" b="1" dirty="0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uke</a:t>
              </a:r>
              <a:endParaRPr lang="en-US" sz="4400" b="1" i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96C87ABF-D4FA-C14E-90CA-A5A3960F5A73}"/>
              </a:ext>
            </a:extLst>
          </p:cNvPr>
          <p:cNvSpPr txBox="1"/>
          <p:nvPr/>
        </p:nvSpPr>
        <p:spPr>
          <a:xfrm>
            <a:off x="13653202" y="2494344"/>
            <a:ext cx="105528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3200" dirty="0">
                <a:latin typeface="Courier" pitchFamily="2" charset="0"/>
              </a:rPr>
              <a:t>&lt;p id="</a:t>
            </a:r>
            <a:r>
              <a:rPr lang="nb-NO" sz="3200" dirty="0" err="1">
                <a:latin typeface="Courier" pitchFamily="2" charset="0"/>
              </a:rPr>
              <a:t>pTextNode</a:t>
            </a:r>
            <a:r>
              <a:rPr lang="nb-NO" sz="3200" dirty="0">
                <a:latin typeface="Courier" pitchFamily="2" charset="0"/>
              </a:rPr>
              <a:t>"&gt;Eksempel på paragraf&lt;/p&gt;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2CC206E-0449-0744-860C-001899D44096}"/>
              </a:ext>
            </a:extLst>
          </p:cNvPr>
          <p:cNvGrpSpPr/>
          <p:nvPr/>
        </p:nvGrpSpPr>
        <p:grpSpPr>
          <a:xfrm>
            <a:off x="14085467" y="2494344"/>
            <a:ext cx="3765212" cy="3109009"/>
            <a:chOff x="14085467" y="2494344"/>
            <a:chExt cx="3765212" cy="3109009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40E66EFF-CF7B-C44B-A8B1-50CDDB3A3F5E}"/>
                </a:ext>
              </a:extLst>
            </p:cNvPr>
            <p:cNvSpPr/>
            <p:nvPr/>
          </p:nvSpPr>
          <p:spPr>
            <a:xfrm>
              <a:off x="14471375" y="2494344"/>
              <a:ext cx="3379304" cy="584775"/>
            </a:xfrm>
            <a:prstGeom prst="rect">
              <a:avLst/>
            </a:prstGeom>
            <a:solidFill>
              <a:srgbClr val="FFFF00">
                <a:alpha val="5098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BCA827D-2F4F-6E41-9B4E-BA3AD172A3E9}"/>
                </a:ext>
              </a:extLst>
            </p:cNvPr>
            <p:cNvSpPr/>
            <p:nvPr/>
          </p:nvSpPr>
          <p:spPr>
            <a:xfrm>
              <a:off x="14085467" y="5018578"/>
              <a:ext cx="1658116" cy="584775"/>
            </a:xfrm>
            <a:prstGeom prst="rect">
              <a:avLst/>
            </a:prstGeom>
            <a:solidFill>
              <a:srgbClr val="FFFF00">
                <a:alpha val="5098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</p:spTree>
    <p:extLst>
      <p:ext uri="{BB962C8B-B14F-4D97-AF65-F5344CB8AC3E}">
        <p14:creationId xmlns:p14="http://schemas.microsoft.com/office/powerpoint/2010/main" val="883901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/>
          <p:nvPr/>
        </p:nvSpPr>
        <p:spPr>
          <a:xfrm>
            <a:off x="10078735" y="3553608"/>
            <a:ext cx="4143985" cy="414398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128" y="0"/>
                </a:moveTo>
                <a:cubicBezTo>
                  <a:pt x="65495" y="11"/>
                  <a:pt x="70858" y="2070"/>
                  <a:pt x="74945" y="6174"/>
                </a:cubicBezTo>
                <a:lnTo>
                  <a:pt x="113889" y="45285"/>
                </a:lnTo>
                <a:cubicBezTo>
                  <a:pt x="122061" y="53493"/>
                  <a:pt x="122033" y="66772"/>
                  <a:pt x="113825" y="74945"/>
                </a:cubicBezTo>
                <a:lnTo>
                  <a:pt x="74714" y="113889"/>
                </a:lnTo>
                <a:cubicBezTo>
                  <a:pt x="66506" y="122061"/>
                  <a:pt x="53227" y="122033"/>
                  <a:pt x="45055" y="113825"/>
                </a:cubicBezTo>
                <a:lnTo>
                  <a:pt x="6110" y="74714"/>
                </a:lnTo>
                <a:cubicBezTo>
                  <a:pt x="-2061" y="66506"/>
                  <a:pt x="-2033" y="53227"/>
                  <a:pt x="6174" y="45055"/>
                </a:cubicBezTo>
                <a:lnTo>
                  <a:pt x="45286" y="6110"/>
                </a:lnTo>
                <a:cubicBezTo>
                  <a:pt x="49389" y="2024"/>
                  <a:pt x="54761" y="-11"/>
                  <a:pt x="60128" y="0"/>
                </a:cubicBezTo>
                <a:close/>
              </a:path>
            </a:pathLst>
          </a:custGeom>
          <a:noFill/>
          <a:ln>
            <a:noFill/>
          </a:ln>
        </p:spPr>
      </p:sp>
      <p:sp>
        <p:nvSpPr>
          <p:cNvPr id="54" name="Shape 54"/>
          <p:cNvSpPr txBox="1"/>
          <p:nvPr/>
        </p:nvSpPr>
        <p:spPr>
          <a:xfrm>
            <a:off x="3220278" y="3326744"/>
            <a:ext cx="20865849" cy="6182423"/>
          </a:xfrm>
          <a:prstGeom prst="rect">
            <a:avLst/>
          </a:prstGeom>
          <a:noFill/>
          <a:ln>
            <a:noFill/>
          </a:ln>
        </p:spPr>
        <p:txBody>
          <a:bodyPr lIns="217475" tIns="108725" rIns="217475" bIns="108725" anchor="t" anchorCtr="0">
            <a:noAutofit/>
          </a:bodyPr>
          <a:lstStyle/>
          <a:p>
            <a:pPr marL="571500" lvl="0" indent="-571500">
              <a:lnSpc>
                <a:spcPct val="155882"/>
              </a:lnSpc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</a:pPr>
            <a:r>
              <a:rPr lang="nb-NO" sz="44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Fortsette å se på JavaScript i konteksten av web</a:t>
            </a:r>
          </a:p>
          <a:p>
            <a:pPr marL="571500" lvl="0" indent="-571500">
              <a:lnSpc>
                <a:spcPct val="155882"/>
              </a:lnSpc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</a:pPr>
            <a:r>
              <a:rPr lang="nb-NO" sz="44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Mer DOM-manipulasjon av HTML-noder</a:t>
            </a:r>
          </a:p>
          <a:p>
            <a:pPr marL="571500" lvl="0" indent="-571500">
              <a:lnSpc>
                <a:spcPct val="155882"/>
              </a:lnSpc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</a:pPr>
            <a:r>
              <a:rPr lang="nb-NO" sz="44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Manipulasjon av CSS (</a:t>
            </a:r>
            <a:r>
              <a:rPr lang="nb-NO" sz="4400" dirty="0" err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Cascading</a:t>
            </a:r>
            <a:r>
              <a:rPr lang="nb-NO" sz="44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Style </a:t>
            </a:r>
            <a:r>
              <a:rPr lang="nb-NO" sz="4400" dirty="0" err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Sheets</a:t>
            </a:r>
            <a:r>
              <a:rPr lang="nb-NO" sz="44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</a:p>
          <a:p>
            <a:pPr marL="571500" lvl="0" indent="-571500">
              <a:lnSpc>
                <a:spcPct val="155882"/>
              </a:lnSpc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</a:pPr>
            <a:r>
              <a:rPr lang="nb-NO" sz="44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Implementere lyttere </a:t>
            </a:r>
            <a:r>
              <a:rPr lang="nb-NO" sz="4400" i="1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nb-NO" sz="4400" i="1" dirty="0" err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listeners</a:t>
            </a:r>
            <a:r>
              <a:rPr lang="nb-NO" sz="4400" i="1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r>
              <a:rPr lang="nb-NO" sz="44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og</a:t>
            </a:r>
            <a:r>
              <a:rPr lang="nb-NO" sz="4400" i="1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b-NO" sz="44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hendelser </a:t>
            </a:r>
            <a:r>
              <a:rPr lang="nb-NO" sz="4400" i="1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nb-NO" sz="4400" i="1" dirty="0" err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eventer</a:t>
            </a:r>
            <a:r>
              <a:rPr lang="nb-NO" sz="4400" i="1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– </a:t>
            </a:r>
            <a:r>
              <a:rPr lang="nb-NO" sz="44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eller:</a:t>
            </a:r>
            <a:r>
              <a:rPr lang="nb-NO" sz="4400" i="1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"Hvordan får man noe til å skje når man for eksempel trykker på en knapp?"</a:t>
            </a:r>
          </a:p>
          <a:p>
            <a:pPr marL="571500" lvl="0" indent="-571500">
              <a:lnSpc>
                <a:spcPct val="155882"/>
              </a:lnSpc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</a:pPr>
            <a:r>
              <a:rPr lang="nb-NO" sz="4400" b="1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Prøveeksamen</a:t>
            </a:r>
          </a:p>
          <a:p>
            <a:pPr marL="571500" lvl="0" indent="-571500">
              <a:lnSpc>
                <a:spcPct val="155882"/>
              </a:lnSpc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</a:pPr>
            <a:r>
              <a:rPr lang="nb-NO" sz="6000" b="1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Arbeidskrav</a:t>
            </a:r>
            <a:endParaRPr lang="nb-NO" sz="4400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71500" lvl="0" indent="-571500">
              <a:lnSpc>
                <a:spcPct val="155882"/>
              </a:lnSpc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</a:pPr>
            <a:endParaRPr lang="nb-NO" sz="4400" b="1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6" name="Shape 56"/>
          <p:cNvSpPr/>
          <p:nvPr/>
        </p:nvSpPr>
        <p:spPr>
          <a:xfrm>
            <a:off x="3380289" y="1740177"/>
            <a:ext cx="13476476" cy="94897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rtl="0">
              <a:lnSpc>
                <a:spcPct val="115625"/>
              </a:lnSpc>
              <a:spcBef>
                <a:spcPts val="0"/>
              </a:spcBef>
              <a:buSzPct val="25000"/>
              <a:buNone/>
            </a:pPr>
            <a:r>
              <a:rPr lang="nb-NO" sz="64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Denne uken</a:t>
            </a:r>
            <a:endParaRPr lang="nb-NO" sz="4400" b="1" i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651248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/>
          <p:nvPr/>
        </p:nvSpPr>
        <p:spPr>
          <a:xfrm>
            <a:off x="10078735" y="3553608"/>
            <a:ext cx="4143985" cy="414398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128" y="0"/>
                </a:moveTo>
                <a:cubicBezTo>
                  <a:pt x="65495" y="11"/>
                  <a:pt x="70858" y="2070"/>
                  <a:pt x="74945" y="6174"/>
                </a:cubicBezTo>
                <a:lnTo>
                  <a:pt x="113889" y="45285"/>
                </a:lnTo>
                <a:cubicBezTo>
                  <a:pt x="122061" y="53493"/>
                  <a:pt x="122033" y="66772"/>
                  <a:pt x="113825" y="74945"/>
                </a:cubicBezTo>
                <a:lnTo>
                  <a:pt x="74714" y="113889"/>
                </a:lnTo>
                <a:cubicBezTo>
                  <a:pt x="66506" y="122061"/>
                  <a:pt x="53227" y="122033"/>
                  <a:pt x="45055" y="113825"/>
                </a:cubicBezTo>
                <a:lnTo>
                  <a:pt x="6110" y="74714"/>
                </a:lnTo>
                <a:cubicBezTo>
                  <a:pt x="-2061" y="66506"/>
                  <a:pt x="-2033" y="53227"/>
                  <a:pt x="6174" y="45055"/>
                </a:cubicBezTo>
                <a:lnTo>
                  <a:pt x="45286" y="6110"/>
                </a:lnTo>
                <a:cubicBezTo>
                  <a:pt x="49389" y="2024"/>
                  <a:pt x="54761" y="-11"/>
                  <a:pt x="60128" y="0"/>
                </a:cubicBezTo>
                <a:close/>
              </a:path>
            </a:pathLst>
          </a:custGeom>
          <a:noFill/>
          <a:ln>
            <a:noFill/>
          </a:ln>
        </p:spPr>
      </p:sp>
      <p:sp>
        <p:nvSpPr>
          <p:cNvPr id="56" name="Shape 56"/>
          <p:cNvSpPr/>
          <p:nvPr/>
        </p:nvSpPr>
        <p:spPr>
          <a:xfrm>
            <a:off x="5412489" y="5151112"/>
            <a:ext cx="13476476" cy="94897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15625"/>
              </a:lnSpc>
              <a:spcBef>
                <a:spcPts val="0"/>
              </a:spcBef>
              <a:buSzPct val="25000"/>
              <a:buNone/>
            </a:pPr>
            <a:r>
              <a:rPr lang="nb-NO" sz="64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Opprette nye prosjekter i </a:t>
            </a:r>
            <a:r>
              <a:rPr lang="nb-NO" sz="64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Brackets</a:t>
            </a:r>
            <a:endParaRPr lang="nb-NO" sz="4400" b="1" i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71813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D77C911F-D9A0-8D4E-B85A-732D35D99409}"/>
              </a:ext>
            </a:extLst>
          </p:cNvPr>
          <p:cNvGrpSpPr/>
          <p:nvPr/>
        </p:nvGrpSpPr>
        <p:grpSpPr>
          <a:xfrm>
            <a:off x="3296737" y="772160"/>
            <a:ext cx="7499169" cy="4450079"/>
            <a:chOff x="3296737" y="772160"/>
            <a:chExt cx="7499169" cy="4450079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009672C4-52C4-AF49-AB0D-FBFEF3F769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97500" y="1429384"/>
              <a:ext cx="7498406" cy="3792855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4F77FCB-8311-E34D-9B11-29D2B71A0118}"/>
                </a:ext>
              </a:extLst>
            </p:cNvPr>
            <p:cNvSpPr txBox="1"/>
            <p:nvPr/>
          </p:nvSpPr>
          <p:spPr>
            <a:xfrm>
              <a:off x="3296737" y="772160"/>
              <a:ext cx="749916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z="2400" b="1" dirty="0"/>
                <a:t>Steg 1: Opprett ny mappe et sted på maskinen din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36A5EEA-0E53-DC4B-8CD1-AFD2CFEA92DA}"/>
              </a:ext>
            </a:extLst>
          </p:cNvPr>
          <p:cNvGrpSpPr/>
          <p:nvPr/>
        </p:nvGrpSpPr>
        <p:grpSpPr>
          <a:xfrm>
            <a:off x="12715875" y="772160"/>
            <a:ext cx="6730365" cy="4478335"/>
            <a:chOff x="12715875" y="772160"/>
            <a:chExt cx="6730365" cy="4478335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1BDD6FC-E557-FC42-9179-6BA801F638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715875" y="1429384"/>
              <a:ext cx="6730365" cy="3821111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66A275E-4353-2B44-8CC8-4C2B9DBA9005}"/>
                </a:ext>
              </a:extLst>
            </p:cNvPr>
            <p:cNvSpPr txBox="1"/>
            <p:nvPr/>
          </p:nvSpPr>
          <p:spPr>
            <a:xfrm>
              <a:off x="12715875" y="772160"/>
              <a:ext cx="549862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b-NO" sz="2400" b="1" dirty="0"/>
                <a:t>Steg 2: Navngi mappen noe logisk…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6508E30-E5F9-D54D-8D88-D23AB69CD46D}"/>
              </a:ext>
            </a:extLst>
          </p:cNvPr>
          <p:cNvGrpSpPr/>
          <p:nvPr/>
        </p:nvGrpSpPr>
        <p:grpSpPr>
          <a:xfrm>
            <a:off x="2310037" y="6116619"/>
            <a:ext cx="5170534" cy="5820352"/>
            <a:chOff x="2310037" y="6116619"/>
            <a:chExt cx="5170534" cy="582035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1787ACC-3A1A-F041-95A9-7C2CA49C999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24371" y="7491971"/>
              <a:ext cx="5156200" cy="4445000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A774C3B-2EE1-CE4D-ABFE-63D6B5876692}"/>
                </a:ext>
              </a:extLst>
            </p:cNvPr>
            <p:cNvSpPr txBox="1"/>
            <p:nvPr/>
          </p:nvSpPr>
          <p:spPr>
            <a:xfrm>
              <a:off x="2310037" y="6116619"/>
              <a:ext cx="5170534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z="2400" b="1" dirty="0"/>
                <a:t>Steg 3: Åpne </a:t>
              </a:r>
              <a:r>
                <a:rPr lang="nb-NO" sz="2400" b="1" dirty="0" err="1"/>
                <a:t>Brackets</a:t>
              </a:r>
              <a:r>
                <a:rPr lang="nb-NO" sz="2400" b="1" dirty="0"/>
                <a:t> sin Fil-meny, og trykk "Open Folder" ("Åpne Katalogen" på norsk)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C8B74DD-9D79-9646-9858-396F18081937}"/>
              </a:ext>
            </a:extLst>
          </p:cNvPr>
          <p:cNvGrpSpPr/>
          <p:nvPr/>
        </p:nvGrpSpPr>
        <p:grpSpPr>
          <a:xfrm>
            <a:off x="9373506" y="6002934"/>
            <a:ext cx="7106014" cy="5750365"/>
            <a:chOff x="9373506" y="6002934"/>
            <a:chExt cx="7106014" cy="5750365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22977D3-5218-1F49-82D2-DCA510AA8D8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373506" y="7316948"/>
              <a:ext cx="7106014" cy="4436351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F372186-5FCE-A24B-A938-F8BF2801F5C1}"/>
                </a:ext>
              </a:extLst>
            </p:cNvPr>
            <p:cNvSpPr txBox="1"/>
            <p:nvPr/>
          </p:nvSpPr>
          <p:spPr>
            <a:xfrm>
              <a:off x="9373506" y="6002934"/>
              <a:ext cx="7106014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z="2400" b="1" dirty="0"/>
                <a:t>Steg 4: I vinduet som viser seg, naviger til der du opprettet mappen i steg 1, og trykk på den, for så å trykke "Open" ("Åpne")</a:t>
              </a:r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9ED7D6A2-FA49-6B47-A9BE-183A2A385D35}"/>
              </a:ext>
            </a:extLst>
          </p:cNvPr>
          <p:cNvSpPr/>
          <p:nvPr/>
        </p:nvSpPr>
        <p:spPr>
          <a:xfrm>
            <a:off x="15524480" y="11257281"/>
            <a:ext cx="955040" cy="60970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B1321AD-85B1-C343-AB2A-6D427BC6CC8A}"/>
              </a:ext>
            </a:extLst>
          </p:cNvPr>
          <p:cNvGrpSpPr/>
          <p:nvPr/>
        </p:nvGrpSpPr>
        <p:grpSpPr>
          <a:xfrm>
            <a:off x="18372454" y="6116619"/>
            <a:ext cx="4020811" cy="5845752"/>
            <a:chOff x="18372454" y="6116619"/>
            <a:chExt cx="4020811" cy="5845752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11506C9D-6FB7-1B45-8E5C-BBF5D1A98E4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8372455" y="7466571"/>
              <a:ext cx="3848100" cy="449580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B255DFA-C8BD-2B40-9B25-3A7BCAE3EBAB}"/>
                </a:ext>
              </a:extLst>
            </p:cNvPr>
            <p:cNvSpPr txBox="1"/>
            <p:nvPr/>
          </p:nvSpPr>
          <p:spPr>
            <a:xfrm>
              <a:off x="18372454" y="6116619"/>
              <a:ext cx="402081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z="2400" b="1" dirty="0"/>
                <a:t>Steg 5: Du kan nå opprette filer i </a:t>
              </a:r>
              <a:r>
                <a:rPr lang="nb-NO" sz="2400" b="1" dirty="0" err="1"/>
                <a:t>Brackets</a:t>
              </a:r>
              <a:r>
                <a:rPr lang="nb-NO" sz="2400" b="1" dirty="0"/>
                <a:t> tilhørende prosjektet.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82186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/>
          <p:nvPr/>
        </p:nvSpPr>
        <p:spPr>
          <a:xfrm>
            <a:off x="10078735" y="3553608"/>
            <a:ext cx="4143985" cy="414398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128" y="0"/>
                </a:moveTo>
                <a:cubicBezTo>
                  <a:pt x="65495" y="11"/>
                  <a:pt x="70858" y="2070"/>
                  <a:pt x="74945" y="6174"/>
                </a:cubicBezTo>
                <a:lnTo>
                  <a:pt x="113889" y="45285"/>
                </a:lnTo>
                <a:cubicBezTo>
                  <a:pt x="122061" y="53493"/>
                  <a:pt x="122033" y="66772"/>
                  <a:pt x="113825" y="74945"/>
                </a:cubicBezTo>
                <a:lnTo>
                  <a:pt x="74714" y="113889"/>
                </a:lnTo>
                <a:cubicBezTo>
                  <a:pt x="66506" y="122061"/>
                  <a:pt x="53227" y="122033"/>
                  <a:pt x="45055" y="113825"/>
                </a:cubicBezTo>
                <a:lnTo>
                  <a:pt x="6110" y="74714"/>
                </a:lnTo>
                <a:cubicBezTo>
                  <a:pt x="-2061" y="66506"/>
                  <a:pt x="-2033" y="53227"/>
                  <a:pt x="6174" y="45055"/>
                </a:cubicBezTo>
                <a:lnTo>
                  <a:pt x="45286" y="6110"/>
                </a:lnTo>
                <a:cubicBezTo>
                  <a:pt x="49389" y="2024"/>
                  <a:pt x="54761" y="-11"/>
                  <a:pt x="60128" y="0"/>
                </a:cubicBezTo>
                <a:close/>
              </a:path>
            </a:pathLst>
          </a:custGeom>
          <a:noFill/>
          <a:ln>
            <a:noFill/>
          </a:ln>
        </p:spPr>
      </p:sp>
      <p:sp>
        <p:nvSpPr>
          <p:cNvPr id="56" name="Shape 56"/>
          <p:cNvSpPr/>
          <p:nvPr/>
        </p:nvSpPr>
        <p:spPr>
          <a:xfrm>
            <a:off x="5412489" y="5151112"/>
            <a:ext cx="13476476" cy="94897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15625"/>
              </a:lnSpc>
              <a:spcBef>
                <a:spcPts val="0"/>
              </a:spcBef>
              <a:buSzPct val="25000"/>
              <a:buNone/>
            </a:pPr>
            <a:r>
              <a:rPr lang="en-US" sz="64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DOM-eventer</a:t>
            </a:r>
            <a:endParaRPr lang="en-US" sz="4400" b="1" i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36577005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/>
          <p:nvPr/>
        </p:nvSpPr>
        <p:spPr>
          <a:xfrm>
            <a:off x="10078735" y="3553608"/>
            <a:ext cx="4143985" cy="414398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128" y="0"/>
                </a:moveTo>
                <a:cubicBezTo>
                  <a:pt x="65495" y="11"/>
                  <a:pt x="70858" y="2070"/>
                  <a:pt x="74945" y="6174"/>
                </a:cubicBezTo>
                <a:lnTo>
                  <a:pt x="113889" y="45285"/>
                </a:lnTo>
                <a:cubicBezTo>
                  <a:pt x="122061" y="53493"/>
                  <a:pt x="122033" y="66772"/>
                  <a:pt x="113825" y="74945"/>
                </a:cubicBezTo>
                <a:lnTo>
                  <a:pt x="74714" y="113889"/>
                </a:lnTo>
                <a:cubicBezTo>
                  <a:pt x="66506" y="122061"/>
                  <a:pt x="53227" y="122033"/>
                  <a:pt x="45055" y="113825"/>
                </a:cubicBezTo>
                <a:lnTo>
                  <a:pt x="6110" y="74714"/>
                </a:lnTo>
                <a:cubicBezTo>
                  <a:pt x="-2061" y="66506"/>
                  <a:pt x="-2033" y="53227"/>
                  <a:pt x="6174" y="45055"/>
                </a:cubicBezTo>
                <a:lnTo>
                  <a:pt x="45286" y="6110"/>
                </a:lnTo>
                <a:cubicBezTo>
                  <a:pt x="49389" y="2024"/>
                  <a:pt x="54761" y="-11"/>
                  <a:pt x="60128" y="0"/>
                </a:cubicBezTo>
                <a:close/>
              </a:path>
            </a:pathLst>
          </a:custGeom>
          <a:noFill/>
          <a:ln>
            <a:noFill/>
          </a:ln>
        </p:spPr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3C9AE80-9B73-7540-8E0A-17737C326528}"/>
              </a:ext>
            </a:extLst>
          </p:cNvPr>
          <p:cNvGrpSpPr/>
          <p:nvPr/>
        </p:nvGrpSpPr>
        <p:grpSpPr>
          <a:xfrm>
            <a:off x="3380289" y="3079119"/>
            <a:ext cx="20705838" cy="7768990"/>
            <a:chOff x="3380289" y="3079119"/>
            <a:chExt cx="20705838" cy="7768990"/>
          </a:xfrm>
        </p:grpSpPr>
        <p:sp>
          <p:nvSpPr>
            <p:cNvPr id="54" name="Shape 54"/>
            <p:cNvSpPr txBox="1"/>
            <p:nvPr/>
          </p:nvSpPr>
          <p:spPr>
            <a:xfrm>
              <a:off x="3380289" y="4665686"/>
              <a:ext cx="20705838" cy="6182423"/>
            </a:xfrm>
            <a:prstGeom prst="rect">
              <a:avLst/>
            </a:prstGeom>
            <a:noFill/>
            <a:ln>
              <a:noFill/>
            </a:ln>
          </p:spPr>
          <p:txBody>
            <a:bodyPr lIns="217475" tIns="108725" rIns="217475" bIns="108725" anchor="t" anchorCtr="0">
              <a:noAutofit/>
            </a:bodyPr>
            <a:lstStyle/>
            <a:p>
              <a:pPr lvl="0">
                <a:lnSpc>
                  <a:spcPct val="155882"/>
                </a:lnSpc>
                <a:buClr>
                  <a:schemeClr val="dk1"/>
                </a:buClr>
                <a:buSzPct val="25000"/>
              </a:pPr>
              <a:r>
                <a:rPr lang="nb-NO" sz="4400" b="1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Hvilke </a:t>
              </a:r>
              <a:r>
                <a:rPr lang="nb-NO" sz="4400" b="1" dirty="0" err="1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eventer</a:t>
              </a:r>
              <a:r>
                <a:rPr lang="nb-NO" sz="4400" b="1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(hendelser) finnes?</a:t>
              </a:r>
            </a:p>
            <a:p>
              <a:pPr lvl="0">
                <a:lnSpc>
                  <a:spcPct val="155882"/>
                </a:lnSpc>
                <a:buClr>
                  <a:schemeClr val="dk1"/>
                </a:buClr>
                <a:buSzPct val="25000"/>
              </a:pPr>
              <a:r>
                <a:rPr lang="nb-NO" sz="4400" dirty="0" err="1">
                  <a:solidFill>
                    <a:schemeClr val="bg2"/>
                  </a:solidFill>
                  <a:latin typeface="Courier" pitchFamily="2" charset="0"/>
                  <a:cs typeface="Arial" panose="020B0604020202020204" pitchFamily="34" charset="0"/>
                </a:rPr>
                <a:t>click</a:t>
              </a:r>
              <a:r>
                <a:rPr lang="nb-NO" sz="4400" i="1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			</a:t>
              </a:r>
              <a:r>
                <a:rPr lang="nb-NO" sz="4400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:</a:t>
              </a:r>
              <a:r>
                <a:rPr lang="nb-NO" sz="4400" i="1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når elementer trykkes på</a:t>
              </a:r>
            </a:p>
            <a:p>
              <a:pPr>
                <a:lnSpc>
                  <a:spcPct val="155882"/>
                </a:lnSpc>
                <a:buClr>
                  <a:schemeClr val="dk1"/>
                </a:buClr>
                <a:buSzPct val="25000"/>
              </a:pPr>
              <a:r>
                <a:rPr lang="nb-NO" sz="4400" dirty="0" err="1">
                  <a:solidFill>
                    <a:schemeClr val="bg2"/>
                  </a:solidFill>
                  <a:latin typeface="Courier" pitchFamily="2" charset="0"/>
                  <a:cs typeface="Arial" panose="020B0604020202020204" pitchFamily="34" charset="0"/>
                </a:rPr>
                <a:t>dblclick</a:t>
              </a:r>
              <a:r>
                <a:rPr lang="nb-NO" sz="4400" dirty="0">
                  <a:solidFill>
                    <a:schemeClr val="bg2"/>
                  </a:solidFill>
                  <a:latin typeface="Courier" pitchFamily="2" charset="0"/>
                  <a:cs typeface="Arial" panose="020B0604020202020204" pitchFamily="34" charset="0"/>
                </a:rPr>
                <a:t>		</a:t>
              </a:r>
              <a:r>
                <a:rPr lang="nb-NO" sz="4400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:</a:t>
              </a:r>
              <a:r>
                <a:rPr lang="nb-NO" sz="4400" i="1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når elementer trykkes på to ganger etter hverandre (</a:t>
              </a:r>
              <a:r>
                <a:rPr lang="nb-NO" sz="4400" i="1" dirty="0" err="1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dobbelklikk</a:t>
              </a:r>
              <a:r>
                <a:rPr lang="nb-NO" sz="4400" i="1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  <a:endParaRPr lang="nb-NO" sz="4400" dirty="0">
                <a:solidFill>
                  <a:schemeClr val="bg2"/>
                </a:solidFill>
                <a:latin typeface="Courier" pitchFamily="2" charset="0"/>
                <a:cs typeface="Arial" panose="020B0604020202020204" pitchFamily="34" charset="0"/>
              </a:endParaRPr>
            </a:p>
            <a:p>
              <a:pPr>
                <a:lnSpc>
                  <a:spcPct val="155882"/>
                </a:lnSpc>
                <a:buClr>
                  <a:schemeClr val="dk1"/>
                </a:buClr>
                <a:buSzPct val="25000"/>
              </a:pPr>
              <a:r>
                <a:rPr lang="nb-NO" sz="4400" dirty="0" err="1">
                  <a:solidFill>
                    <a:schemeClr val="bg2"/>
                  </a:solidFill>
                  <a:latin typeface="Courier" pitchFamily="2" charset="0"/>
                  <a:cs typeface="Arial" panose="020B0604020202020204" pitchFamily="34" charset="0"/>
                </a:rPr>
                <a:t>mouseover</a:t>
              </a:r>
              <a:r>
                <a:rPr lang="nb-NO" sz="4400" dirty="0">
                  <a:solidFill>
                    <a:schemeClr val="bg2"/>
                  </a:solidFill>
                  <a:latin typeface="Courier" pitchFamily="2" charset="0"/>
                  <a:cs typeface="Arial" panose="020B0604020202020204" pitchFamily="34" charset="0"/>
                </a:rPr>
                <a:t>	</a:t>
              </a:r>
              <a:r>
                <a:rPr lang="nb-NO" sz="4400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:</a:t>
              </a:r>
              <a:r>
                <a:rPr lang="nb-NO" sz="4400" i="1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når musepeker føres over elementer</a:t>
              </a:r>
              <a:endParaRPr lang="nb-NO" sz="4400" dirty="0">
                <a:solidFill>
                  <a:schemeClr val="bg2"/>
                </a:solidFill>
                <a:latin typeface="Courier" pitchFamily="2" charset="0"/>
                <a:cs typeface="Arial" panose="020B0604020202020204" pitchFamily="34" charset="0"/>
              </a:endParaRPr>
            </a:p>
            <a:p>
              <a:pPr lvl="0">
                <a:lnSpc>
                  <a:spcPct val="155882"/>
                </a:lnSpc>
                <a:buClr>
                  <a:schemeClr val="dk1"/>
                </a:buClr>
                <a:buSzPct val="25000"/>
              </a:pPr>
              <a:r>
                <a:rPr lang="nb-NO" sz="4400" dirty="0" err="1">
                  <a:solidFill>
                    <a:schemeClr val="bg2"/>
                  </a:solidFill>
                  <a:latin typeface="Courier" pitchFamily="2" charset="0"/>
                  <a:cs typeface="Arial" panose="020B0604020202020204" pitchFamily="34" charset="0"/>
                </a:rPr>
                <a:t>mouseout</a:t>
              </a:r>
              <a:r>
                <a:rPr lang="nb-NO" sz="4400" dirty="0">
                  <a:solidFill>
                    <a:schemeClr val="bg2"/>
                  </a:solidFill>
                  <a:latin typeface="Courier" pitchFamily="2" charset="0"/>
                  <a:cs typeface="Arial" panose="020B0604020202020204" pitchFamily="34" charset="0"/>
                </a:rPr>
                <a:t>		</a:t>
              </a:r>
              <a:r>
                <a:rPr lang="nb-NO" sz="4400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:</a:t>
              </a:r>
              <a:r>
                <a:rPr lang="nb-NO" sz="4400" i="1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når musepeker føres bort fra elementer</a:t>
              </a:r>
              <a:endParaRPr lang="nb-NO" sz="4400" dirty="0">
                <a:solidFill>
                  <a:schemeClr val="bg2"/>
                </a:solidFill>
                <a:latin typeface="Courier" pitchFamily="2" charset="0"/>
                <a:cs typeface="Arial" panose="020B0604020202020204" pitchFamily="34" charset="0"/>
              </a:endParaRPr>
            </a:p>
            <a:p>
              <a:pPr lvl="0">
                <a:lnSpc>
                  <a:spcPct val="155882"/>
                </a:lnSpc>
                <a:buClr>
                  <a:schemeClr val="dk1"/>
                </a:buClr>
                <a:buSzPct val="25000"/>
              </a:pPr>
              <a:r>
                <a:rPr lang="nb-NO" sz="4400" i="1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… og mange flere</a:t>
              </a:r>
            </a:p>
            <a:p>
              <a:pPr lvl="0">
                <a:lnSpc>
                  <a:spcPct val="155882"/>
                </a:lnSpc>
                <a:buClr>
                  <a:schemeClr val="dk1"/>
                </a:buClr>
                <a:buSzPct val="25000"/>
              </a:pPr>
              <a:endParaRPr lang="nb-NO" sz="4400" b="1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lvl="0">
                <a:lnSpc>
                  <a:spcPct val="155882"/>
                </a:lnSpc>
                <a:buClr>
                  <a:schemeClr val="dk1"/>
                </a:buClr>
                <a:buSzPct val="25000"/>
              </a:pPr>
              <a:endParaRPr lang="nb-NO" sz="4400" b="1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6" name="Shape 56"/>
            <p:cNvSpPr/>
            <p:nvPr/>
          </p:nvSpPr>
          <p:spPr>
            <a:xfrm>
              <a:off x="3380289" y="3079119"/>
              <a:ext cx="13476476" cy="948977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rtl="0">
                <a:lnSpc>
                  <a:spcPct val="115625"/>
                </a:lnSpc>
                <a:spcBef>
                  <a:spcPts val="0"/>
                </a:spcBef>
                <a:buSzPct val="25000"/>
                <a:buNone/>
              </a:pPr>
              <a:r>
                <a:rPr lang="en-US" sz="6400" b="1" dirty="0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Eventer</a:t>
              </a:r>
              <a:endParaRPr lang="en-US" sz="4400" b="1" i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596736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/>
          <p:nvPr/>
        </p:nvSpPr>
        <p:spPr>
          <a:xfrm>
            <a:off x="10078735" y="3553608"/>
            <a:ext cx="4143985" cy="414398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128" y="0"/>
                </a:moveTo>
                <a:cubicBezTo>
                  <a:pt x="65495" y="11"/>
                  <a:pt x="70858" y="2070"/>
                  <a:pt x="74945" y="6174"/>
                </a:cubicBezTo>
                <a:lnTo>
                  <a:pt x="113889" y="45285"/>
                </a:lnTo>
                <a:cubicBezTo>
                  <a:pt x="122061" y="53493"/>
                  <a:pt x="122033" y="66772"/>
                  <a:pt x="113825" y="74945"/>
                </a:cubicBezTo>
                <a:lnTo>
                  <a:pt x="74714" y="113889"/>
                </a:lnTo>
                <a:cubicBezTo>
                  <a:pt x="66506" y="122061"/>
                  <a:pt x="53227" y="122033"/>
                  <a:pt x="45055" y="113825"/>
                </a:cubicBezTo>
                <a:lnTo>
                  <a:pt x="6110" y="74714"/>
                </a:lnTo>
                <a:cubicBezTo>
                  <a:pt x="-2061" y="66506"/>
                  <a:pt x="-2033" y="53227"/>
                  <a:pt x="6174" y="45055"/>
                </a:cubicBezTo>
                <a:lnTo>
                  <a:pt x="45286" y="6110"/>
                </a:lnTo>
                <a:cubicBezTo>
                  <a:pt x="49389" y="2024"/>
                  <a:pt x="54761" y="-11"/>
                  <a:pt x="60128" y="0"/>
                </a:cubicBezTo>
                <a:close/>
              </a:path>
            </a:pathLst>
          </a:custGeom>
          <a:noFill/>
          <a:ln>
            <a:noFill/>
          </a:ln>
        </p:spPr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3C9AE80-9B73-7540-8E0A-17737C326528}"/>
              </a:ext>
            </a:extLst>
          </p:cNvPr>
          <p:cNvGrpSpPr/>
          <p:nvPr/>
        </p:nvGrpSpPr>
        <p:grpSpPr>
          <a:xfrm>
            <a:off x="3380289" y="3079119"/>
            <a:ext cx="17412372" cy="7768990"/>
            <a:chOff x="3380289" y="3079119"/>
            <a:chExt cx="17412372" cy="7768990"/>
          </a:xfrm>
        </p:grpSpPr>
        <p:sp>
          <p:nvSpPr>
            <p:cNvPr id="54" name="Shape 54"/>
            <p:cNvSpPr txBox="1"/>
            <p:nvPr/>
          </p:nvSpPr>
          <p:spPr>
            <a:xfrm>
              <a:off x="3380289" y="4665686"/>
              <a:ext cx="17412372" cy="6182423"/>
            </a:xfrm>
            <a:prstGeom prst="rect">
              <a:avLst/>
            </a:prstGeom>
            <a:noFill/>
            <a:ln>
              <a:noFill/>
            </a:ln>
          </p:spPr>
          <p:txBody>
            <a:bodyPr lIns="217475" tIns="108725" rIns="217475" bIns="108725" anchor="t" anchorCtr="0">
              <a:noAutofit/>
            </a:bodyPr>
            <a:lstStyle/>
            <a:p>
              <a:pPr lvl="0">
                <a:lnSpc>
                  <a:spcPct val="155882"/>
                </a:lnSpc>
                <a:buClr>
                  <a:schemeClr val="dk1"/>
                </a:buClr>
                <a:buSzPct val="25000"/>
              </a:pPr>
              <a:r>
                <a:rPr lang="nb-NO" sz="4400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Metoden</a:t>
              </a:r>
              <a:r>
                <a:rPr lang="nb-NO" sz="4400" dirty="0">
                  <a:solidFill>
                    <a:schemeClr val="bg2"/>
                  </a:solidFill>
                  <a:latin typeface="Courier" pitchFamily="2" charset="0"/>
                  <a:cs typeface="Arial" panose="020B0604020202020204" pitchFamily="34" charset="0"/>
                </a:rPr>
                <a:t> </a:t>
              </a:r>
              <a:r>
                <a:rPr lang="nb-NO" sz="4400" dirty="0">
                  <a:solidFill>
                    <a:schemeClr val="bg2"/>
                  </a:solidFill>
                  <a:latin typeface="Courier" pitchFamily="2" charset="0"/>
                  <a:cs typeface="Arial" panose="020B0604020202020204" pitchFamily="34" charset="0"/>
                  <a:hlinkClick r:id="rId3"/>
                </a:rPr>
                <a:t>.addEventListener()</a:t>
              </a:r>
              <a:r>
                <a:rPr lang="nb-NO" sz="4400" dirty="0">
                  <a:solidFill>
                    <a:schemeClr val="bg2"/>
                  </a:solidFill>
                  <a:latin typeface="Courier" pitchFamily="2" charset="0"/>
                  <a:cs typeface="Arial" panose="020B0604020202020204" pitchFamily="34" charset="0"/>
                </a:rPr>
                <a:t> </a:t>
              </a:r>
              <a:r>
                <a:rPr lang="nb-NO" sz="4400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gjør at vi kan lytte på hendelser i DOM-en (på nettsiden).</a:t>
              </a:r>
            </a:p>
            <a:p>
              <a:pPr lvl="0">
                <a:lnSpc>
                  <a:spcPct val="155882"/>
                </a:lnSpc>
                <a:buClr>
                  <a:schemeClr val="dk1"/>
                </a:buClr>
                <a:buSzPct val="25000"/>
              </a:pPr>
              <a:endParaRPr lang="nb-NO" sz="44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lvl="0">
                <a:lnSpc>
                  <a:spcPct val="155882"/>
                </a:lnSpc>
                <a:buClr>
                  <a:schemeClr val="dk1"/>
                </a:buClr>
                <a:buSzPct val="25000"/>
              </a:pPr>
              <a:r>
                <a:rPr lang="nb-NO" sz="4400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Man bruker metoden på denne måten:</a:t>
              </a:r>
            </a:p>
            <a:p>
              <a:pPr lvl="0">
                <a:lnSpc>
                  <a:spcPct val="155882"/>
                </a:lnSpc>
                <a:buClr>
                  <a:schemeClr val="dk1"/>
                </a:buClr>
                <a:buSzPct val="25000"/>
              </a:pPr>
              <a:r>
                <a:rPr lang="nb-NO" sz="4400" dirty="0" err="1">
                  <a:solidFill>
                    <a:schemeClr val="bg2"/>
                  </a:solidFill>
                  <a:latin typeface="Courier" pitchFamily="2" charset="0"/>
                  <a:cs typeface="Arial" panose="020B0604020202020204" pitchFamily="34" charset="0"/>
                </a:rPr>
                <a:t>domElement</a:t>
              </a:r>
              <a:r>
                <a:rPr lang="nb-NO" sz="4400" i="1" dirty="0" err="1">
                  <a:solidFill>
                    <a:schemeClr val="bg2"/>
                  </a:solidFill>
                  <a:latin typeface="Courier" pitchFamily="2" charset="0"/>
                  <a:cs typeface="Arial" panose="020B0604020202020204" pitchFamily="34" charset="0"/>
                </a:rPr>
                <a:t>.addEventListener</a:t>
              </a:r>
              <a:r>
                <a:rPr lang="nb-NO" sz="4400" i="1" dirty="0">
                  <a:solidFill>
                    <a:schemeClr val="bg2"/>
                  </a:solidFill>
                  <a:latin typeface="Courier" pitchFamily="2" charset="0"/>
                  <a:cs typeface="Arial" panose="020B0604020202020204" pitchFamily="34" charset="0"/>
                </a:rPr>
                <a:t>(hendelse, funksjon);</a:t>
              </a:r>
            </a:p>
          </p:txBody>
        </p:sp>
        <p:sp>
          <p:nvSpPr>
            <p:cNvPr id="56" name="Shape 56"/>
            <p:cNvSpPr/>
            <p:nvPr/>
          </p:nvSpPr>
          <p:spPr>
            <a:xfrm>
              <a:off x="3380289" y="3079119"/>
              <a:ext cx="13476476" cy="948977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rtl="0">
                <a:lnSpc>
                  <a:spcPct val="115625"/>
                </a:lnSpc>
                <a:spcBef>
                  <a:spcPts val="0"/>
                </a:spcBef>
                <a:buSzPct val="25000"/>
                <a:buNone/>
              </a:pPr>
              <a:r>
                <a:rPr lang="nb-NO" sz="4400" b="1" dirty="0" err="1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Event</a:t>
              </a:r>
              <a:r>
                <a:rPr lang="nb-NO" sz="4400" b="1" dirty="0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nb-NO" sz="4400" b="1" dirty="0" err="1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listener</a:t>
              </a:r>
              <a:r>
                <a:rPr lang="nb-NO" sz="4400" b="1" dirty="0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: </a:t>
              </a:r>
              <a:r>
                <a:rPr lang="nb-NO" sz="4400" i="1" dirty="0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Lytting på hendelser</a:t>
              </a:r>
              <a:endParaRPr lang="nb-NO" sz="44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57661219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Theme">
  <a:themeElements>
    <a:clrScheme name="Fox Light Version">
      <a:dk1>
        <a:srgbClr val="7F7F7F"/>
      </a:dk1>
      <a:lt1>
        <a:srgbClr val="FFFFFF"/>
      </a:lt1>
      <a:dk2>
        <a:srgbClr val="000000"/>
      </a:dk2>
      <a:lt2>
        <a:srgbClr val="FFFFFF"/>
      </a:lt2>
      <a:accent1>
        <a:srgbClr val="2E2E35"/>
      </a:accent1>
      <a:accent2>
        <a:srgbClr val="FD6041"/>
      </a:accent2>
      <a:accent3>
        <a:srgbClr val="9F9EA2"/>
      </a:accent3>
      <a:accent4>
        <a:srgbClr val="D7D5D4"/>
      </a:accent4>
      <a:accent5>
        <a:srgbClr val="2E2E35"/>
      </a:accent5>
      <a:accent6>
        <a:srgbClr val="9F9EA2"/>
      </a:accent6>
      <a:hlink>
        <a:srgbClr val="F33B48"/>
      </a:hlink>
      <a:folHlink>
        <a:srgbClr val="FFC0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8404</TotalTime>
  <Words>1328</Words>
  <Application>Microsoft Macintosh PowerPoint</Application>
  <PresentationFormat>Custom</PresentationFormat>
  <Paragraphs>224</Paragraphs>
  <Slides>29</Slides>
  <Notes>20</Notes>
  <HiddenSlides>0</HiddenSlides>
  <MMClips>4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Courier</vt:lpstr>
      <vt:lpstr>Arial</vt:lpstr>
      <vt:lpstr>Wingdings</vt:lpstr>
      <vt:lpstr>Source Sans Pro</vt:lpstr>
      <vt:lpstr>Montserrat</vt:lpstr>
      <vt:lpstr>Default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Andreas Biørn-Hansen</cp:lastModifiedBy>
  <cp:revision>87</cp:revision>
  <dcterms:modified xsi:type="dcterms:W3CDTF">2018-10-10T11:57:57Z</dcterms:modified>
</cp:coreProperties>
</file>